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006" r:id="rId1"/>
    <p:sldMasterId id="2147484759" r:id="rId2"/>
    <p:sldMasterId id="2147484798" r:id="rId3"/>
  </p:sldMasterIdLst>
  <p:notesMasterIdLst>
    <p:notesMasterId r:id="rId21"/>
  </p:notesMasterIdLst>
  <p:sldIdLst>
    <p:sldId id="256" r:id="rId4"/>
    <p:sldId id="280" r:id="rId5"/>
    <p:sldId id="257" r:id="rId6"/>
    <p:sldId id="274" r:id="rId7"/>
    <p:sldId id="258" r:id="rId8"/>
    <p:sldId id="279" r:id="rId9"/>
    <p:sldId id="265" r:id="rId10"/>
    <p:sldId id="268" r:id="rId11"/>
    <p:sldId id="269" r:id="rId12"/>
    <p:sldId id="271" r:id="rId13"/>
    <p:sldId id="273" r:id="rId14"/>
    <p:sldId id="277" r:id="rId15"/>
    <p:sldId id="275" r:id="rId16"/>
    <p:sldId id="262" r:id="rId17"/>
    <p:sldId id="281" r:id="rId18"/>
    <p:sldId id="276" r:id="rId19"/>
    <p:sldId id="266" r:id="rId20"/>
  </p:sldIdLst>
  <p:sldSz cx="9144000" cy="5143500" type="screen16x9"/>
  <p:notesSz cx="7315200" cy="96012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EB9EAF-B287-4D7D-8B66-F2F47CC08C97}" v="47" dt="2022-05-27T14:01:49.0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717" autoAdjust="0"/>
  </p:normalViewPr>
  <p:slideViewPr>
    <p:cSldViewPr snapToGrid="0">
      <p:cViewPr varScale="1">
        <p:scale>
          <a:sx n="128" d="100"/>
          <a:sy n="128" d="100"/>
        </p:scale>
        <p:origin x="612" y="8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microsoft.com/office/2016/11/relationships/changesInfo" Target="changesInfos/changesInfo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Roberts" userId="9cd935b1-94c9-4cc7-aa7f-00d26458661f" providerId="ADAL" clId="{F7EB9EAF-B287-4D7D-8B66-F2F47CC08C97}"/>
    <pc:docChg chg="undo redo custSel addSld delSld modSld sldOrd addSection delSection">
      <pc:chgData name="Matthew Roberts" userId="9cd935b1-94c9-4cc7-aa7f-00d26458661f" providerId="ADAL" clId="{F7EB9EAF-B287-4D7D-8B66-F2F47CC08C97}" dt="2022-05-27T14:02:10.091" v="16551" actId="20577"/>
      <pc:docMkLst>
        <pc:docMk/>
      </pc:docMkLst>
      <pc:sldChg chg="addSp delSp modSp mod">
        <pc:chgData name="Matthew Roberts" userId="9cd935b1-94c9-4cc7-aa7f-00d26458661f" providerId="ADAL" clId="{F7EB9EAF-B287-4D7D-8B66-F2F47CC08C97}" dt="2022-05-25T14:34:36.204" v="1458" actId="20577"/>
        <pc:sldMkLst>
          <pc:docMk/>
          <pc:sldMk cId="3308922280" sldId="256"/>
        </pc:sldMkLst>
        <pc:spChg chg="del mod">
          <ac:chgData name="Matthew Roberts" userId="9cd935b1-94c9-4cc7-aa7f-00d26458661f" providerId="ADAL" clId="{F7EB9EAF-B287-4D7D-8B66-F2F47CC08C97}" dt="2022-05-25T10:03:21.350" v="87" actId="478"/>
          <ac:spMkLst>
            <pc:docMk/>
            <pc:sldMk cId="3308922280" sldId="256"/>
            <ac:spMk id="2" creationId="{60E78E57-223B-4EC2-BAD9-9DAD581BFDE3}"/>
          </ac:spMkLst>
        </pc:spChg>
        <pc:spChg chg="mod">
          <ac:chgData name="Matthew Roberts" userId="9cd935b1-94c9-4cc7-aa7f-00d26458661f" providerId="ADAL" clId="{F7EB9EAF-B287-4D7D-8B66-F2F47CC08C97}" dt="2022-05-25T10:03:19.950" v="86" actId="20577"/>
          <ac:spMkLst>
            <pc:docMk/>
            <pc:sldMk cId="3308922280" sldId="256"/>
            <ac:spMk id="3" creationId="{9A640636-7BDF-4E36-9580-ABB9096C0EB7}"/>
          </ac:spMkLst>
        </pc:spChg>
        <pc:spChg chg="add mod">
          <ac:chgData name="Matthew Roberts" userId="9cd935b1-94c9-4cc7-aa7f-00d26458661f" providerId="ADAL" clId="{F7EB9EAF-B287-4D7D-8B66-F2F47CC08C97}" dt="2022-05-25T14:34:36.204" v="1458" actId="20577"/>
          <ac:spMkLst>
            <pc:docMk/>
            <pc:sldMk cId="3308922280" sldId="256"/>
            <ac:spMk id="7" creationId="{015CA74B-A62B-72DE-8FD0-7DD9317D4CB0}"/>
          </ac:spMkLst>
        </pc:spChg>
      </pc:sldChg>
      <pc:sldChg chg="modSp mod">
        <pc:chgData name="Matthew Roberts" userId="9cd935b1-94c9-4cc7-aa7f-00d26458661f" providerId="ADAL" clId="{F7EB9EAF-B287-4D7D-8B66-F2F47CC08C97}" dt="2022-05-27T11:01:46.058" v="12372" actId="20577"/>
        <pc:sldMkLst>
          <pc:docMk/>
          <pc:sldMk cId="894464241" sldId="257"/>
        </pc:sldMkLst>
        <pc:spChg chg="mod">
          <ac:chgData name="Matthew Roberts" userId="9cd935b1-94c9-4cc7-aa7f-00d26458661f" providerId="ADAL" clId="{F7EB9EAF-B287-4D7D-8B66-F2F47CC08C97}" dt="2022-05-27T11:01:46.058" v="12372" actId="20577"/>
          <ac:spMkLst>
            <pc:docMk/>
            <pc:sldMk cId="894464241" sldId="257"/>
            <ac:spMk id="9" creationId="{98DFC1DD-DC54-4642-9DAF-F0E17602C485}"/>
          </ac:spMkLst>
        </pc:spChg>
        <pc:spChg chg="mod">
          <ac:chgData name="Matthew Roberts" userId="9cd935b1-94c9-4cc7-aa7f-00d26458661f" providerId="ADAL" clId="{F7EB9EAF-B287-4D7D-8B66-F2F47CC08C97}" dt="2022-05-25T14:34:47.768" v="1459"/>
          <ac:spMkLst>
            <pc:docMk/>
            <pc:sldMk cId="894464241" sldId="257"/>
            <ac:spMk id="11" creationId="{FD159250-2537-4C43-B8B7-89C594CCA38D}"/>
          </ac:spMkLst>
        </pc:spChg>
      </pc:sldChg>
      <pc:sldChg chg="addSp delSp modSp mod modNotesTx">
        <pc:chgData name="Matthew Roberts" userId="9cd935b1-94c9-4cc7-aa7f-00d26458661f" providerId="ADAL" clId="{F7EB9EAF-B287-4D7D-8B66-F2F47CC08C97}" dt="2022-05-27T13:44:47.050" v="16083"/>
        <pc:sldMkLst>
          <pc:docMk/>
          <pc:sldMk cId="861489357" sldId="258"/>
        </pc:sldMkLst>
        <pc:spChg chg="mod">
          <ac:chgData name="Matthew Roberts" userId="9cd935b1-94c9-4cc7-aa7f-00d26458661f" providerId="ADAL" clId="{F7EB9EAF-B287-4D7D-8B66-F2F47CC08C97}" dt="2022-05-27T13:44:35.315" v="16082" actId="20577"/>
          <ac:spMkLst>
            <pc:docMk/>
            <pc:sldMk cId="861489357" sldId="258"/>
            <ac:spMk id="2" creationId="{88DE7218-468B-4048-8C2D-46066EFAB90E}"/>
          </ac:spMkLst>
        </pc:spChg>
        <pc:spChg chg="mod">
          <ac:chgData name="Matthew Roberts" userId="9cd935b1-94c9-4cc7-aa7f-00d26458661f" providerId="ADAL" clId="{F7EB9EAF-B287-4D7D-8B66-F2F47CC08C97}" dt="2022-05-27T12:24:42.903" v="13652" actId="20577"/>
          <ac:spMkLst>
            <pc:docMk/>
            <pc:sldMk cId="861489357" sldId="258"/>
            <ac:spMk id="3" creationId="{FE9C8C97-76CF-4DB1-9D07-351D5E4D105A}"/>
          </ac:spMkLst>
        </pc:spChg>
        <pc:spChg chg="mod">
          <ac:chgData name="Matthew Roberts" userId="9cd935b1-94c9-4cc7-aa7f-00d26458661f" providerId="ADAL" clId="{F7EB9EAF-B287-4D7D-8B66-F2F47CC08C97}" dt="2022-05-25T14:34:50.910" v="1460"/>
          <ac:spMkLst>
            <pc:docMk/>
            <pc:sldMk cId="861489357" sldId="258"/>
            <ac:spMk id="4" creationId="{2275C355-F352-4987-8937-E2F499C00054}"/>
          </ac:spMkLst>
        </pc:spChg>
        <pc:picChg chg="del mod modCrop">
          <ac:chgData name="Matthew Roberts" userId="9cd935b1-94c9-4cc7-aa7f-00d26458661f" providerId="ADAL" clId="{F7EB9EAF-B287-4D7D-8B66-F2F47CC08C97}" dt="2022-05-27T13:19:14.348" v="13925" actId="478"/>
          <ac:picMkLst>
            <pc:docMk/>
            <pc:sldMk cId="861489357" sldId="258"/>
            <ac:picMk id="5" creationId="{C1D0403C-8168-4EE5-8F75-E8E46C2182E8}"/>
          </ac:picMkLst>
        </pc:picChg>
        <pc:picChg chg="del mod">
          <ac:chgData name="Matthew Roberts" userId="9cd935b1-94c9-4cc7-aa7f-00d26458661f" providerId="ADAL" clId="{F7EB9EAF-B287-4D7D-8B66-F2F47CC08C97}" dt="2022-05-26T15:39:11.953" v="7862" actId="478"/>
          <ac:picMkLst>
            <pc:docMk/>
            <pc:sldMk cId="861489357" sldId="258"/>
            <ac:picMk id="6" creationId="{5C19EBC3-3708-4038-9321-3348CE3D3FE3}"/>
          </ac:picMkLst>
        </pc:picChg>
        <pc:picChg chg="mod">
          <ac:chgData name="Matthew Roberts" userId="9cd935b1-94c9-4cc7-aa7f-00d26458661f" providerId="ADAL" clId="{F7EB9EAF-B287-4D7D-8B66-F2F47CC08C97}" dt="2022-05-27T13:37:50.949" v="15329" actId="1076"/>
          <ac:picMkLst>
            <pc:docMk/>
            <pc:sldMk cId="861489357" sldId="258"/>
            <ac:picMk id="7" creationId="{C6377E10-F6ED-4127-9535-87D4EEAE120D}"/>
          </ac:picMkLst>
        </pc:picChg>
        <pc:picChg chg="add del mod">
          <ac:chgData name="Matthew Roberts" userId="9cd935b1-94c9-4cc7-aa7f-00d26458661f" providerId="ADAL" clId="{F7EB9EAF-B287-4D7D-8B66-F2F47CC08C97}" dt="2022-05-26T15:39:37.446" v="7866" actId="478"/>
          <ac:picMkLst>
            <pc:docMk/>
            <pc:sldMk cId="861489357" sldId="258"/>
            <ac:picMk id="8" creationId="{974B8BC3-21EA-F92D-142A-D3EAE9A9B0E8}"/>
          </ac:picMkLst>
        </pc:picChg>
        <pc:picChg chg="add del">
          <ac:chgData name="Matthew Roberts" userId="9cd935b1-94c9-4cc7-aa7f-00d26458661f" providerId="ADAL" clId="{F7EB9EAF-B287-4D7D-8B66-F2F47CC08C97}" dt="2022-05-27T13:19:28.498" v="13927" actId="478"/>
          <ac:picMkLst>
            <pc:docMk/>
            <pc:sldMk cId="861489357" sldId="258"/>
            <ac:picMk id="10" creationId="{560E920D-9027-8A70-1F92-FAA7A4E42040}"/>
          </ac:picMkLst>
        </pc:picChg>
        <pc:picChg chg="add mod">
          <ac:chgData name="Matthew Roberts" userId="9cd935b1-94c9-4cc7-aa7f-00d26458661f" providerId="ADAL" clId="{F7EB9EAF-B287-4D7D-8B66-F2F47CC08C97}" dt="2022-05-27T13:33:48.037" v="14685" actId="14100"/>
          <ac:picMkLst>
            <pc:docMk/>
            <pc:sldMk cId="861489357" sldId="258"/>
            <ac:picMk id="12" creationId="{695F12C5-DE0D-1353-2C04-2E1E077A9DA5}"/>
          </ac:picMkLst>
        </pc:picChg>
        <pc:picChg chg="add mod">
          <ac:chgData name="Matthew Roberts" userId="9cd935b1-94c9-4cc7-aa7f-00d26458661f" providerId="ADAL" clId="{F7EB9EAF-B287-4D7D-8B66-F2F47CC08C97}" dt="2022-05-27T13:37:51.585" v="15330" actId="1076"/>
          <ac:picMkLst>
            <pc:docMk/>
            <pc:sldMk cId="861489357" sldId="258"/>
            <ac:picMk id="13" creationId="{E2931895-5C05-DD1E-F305-6FE60A979438}"/>
          </ac:picMkLst>
        </pc:picChg>
      </pc:sldChg>
      <pc:sldChg chg="del">
        <pc:chgData name="Matthew Roberts" userId="9cd935b1-94c9-4cc7-aa7f-00d26458661f" providerId="ADAL" clId="{F7EB9EAF-B287-4D7D-8B66-F2F47CC08C97}" dt="2022-05-25T13:16:43.684" v="1012" actId="47"/>
        <pc:sldMkLst>
          <pc:docMk/>
          <pc:sldMk cId="3726597453" sldId="261"/>
        </pc:sldMkLst>
      </pc:sldChg>
      <pc:sldChg chg="addSp delSp modSp mod ord modClrScheme chgLayout modNotesTx">
        <pc:chgData name="Matthew Roberts" userId="9cd935b1-94c9-4cc7-aa7f-00d26458661f" providerId="ADAL" clId="{F7EB9EAF-B287-4D7D-8B66-F2F47CC08C97}" dt="2022-05-27T13:54:22.279" v="16364" actId="20577"/>
        <pc:sldMkLst>
          <pc:docMk/>
          <pc:sldMk cId="2801919499" sldId="262"/>
        </pc:sldMkLst>
        <pc:spChg chg="mod ord">
          <ac:chgData name="Matthew Roberts" userId="9cd935b1-94c9-4cc7-aa7f-00d26458661f" providerId="ADAL" clId="{F7EB9EAF-B287-4D7D-8B66-F2F47CC08C97}" dt="2022-05-27T13:48:48.356" v="16160" actId="700"/>
          <ac:spMkLst>
            <pc:docMk/>
            <pc:sldMk cId="2801919499" sldId="262"/>
            <ac:spMk id="2" creationId="{00000000-0000-0000-0000-000000000000}"/>
          </ac:spMkLst>
        </pc:spChg>
        <pc:spChg chg="del mod">
          <ac:chgData name="Matthew Roberts" userId="9cd935b1-94c9-4cc7-aa7f-00d26458661f" providerId="ADAL" clId="{F7EB9EAF-B287-4D7D-8B66-F2F47CC08C97}" dt="2022-05-26T10:14:08.102" v="2327" actId="700"/>
          <ac:spMkLst>
            <pc:docMk/>
            <pc:sldMk cId="2801919499" sldId="262"/>
            <ac:spMk id="3" creationId="{00000000-0000-0000-0000-000000000000}"/>
          </ac:spMkLst>
        </pc:spChg>
        <pc:spChg chg="add del mod">
          <ac:chgData name="Matthew Roberts" userId="9cd935b1-94c9-4cc7-aa7f-00d26458661f" providerId="ADAL" clId="{F7EB9EAF-B287-4D7D-8B66-F2F47CC08C97}" dt="2022-05-27T13:46:01.386" v="16112" actId="22"/>
          <ac:spMkLst>
            <pc:docMk/>
            <pc:sldMk cId="2801919499" sldId="262"/>
            <ac:spMk id="4" creationId="{C3A73079-CEBF-4B7F-81BE-B26280F4E52A}"/>
          </ac:spMkLst>
        </pc:spChg>
        <pc:spChg chg="mod ord">
          <ac:chgData name="Matthew Roberts" userId="9cd935b1-94c9-4cc7-aa7f-00d26458661f" providerId="ADAL" clId="{F7EB9EAF-B287-4D7D-8B66-F2F47CC08C97}" dt="2022-05-27T13:48:48.356" v="16160" actId="700"/>
          <ac:spMkLst>
            <pc:docMk/>
            <pc:sldMk cId="2801919499" sldId="262"/>
            <ac:spMk id="7" creationId="{1468E7F7-5F04-455B-ACAB-6C96BF708DAE}"/>
          </ac:spMkLst>
        </pc:spChg>
        <pc:spChg chg="add del mod ord">
          <ac:chgData name="Matthew Roberts" userId="9cd935b1-94c9-4cc7-aa7f-00d26458661f" providerId="ADAL" clId="{F7EB9EAF-B287-4D7D-8B66-F2F47CC08C97}" dt="2022-05-26T10:25:48.381" v="3632" actId="478"/>
          <ac:spMkLst>
            <pc:docMk/>
            <pc:sldMk cId="2801919499" sldId="262"/>
            <ac:spMk id="10" creationId="{3E2C4F30-880D-315D-1435-FD9E7A6D0822}"/>
          </ac:spMkLst>
        </pc:spChg>
        <pc:spChg chg="add del mod ord">
          <ac:chgData name="Matthew Roberts" userId="9cd935b1-94c9-4cc7-aa7f-00d26458661f" providerId="ADAL" clId="{F7EB9EAF-B287-4D7D-8B66-F2F47CC08C97}" dt="2022-05-27T13:48:48.356" v="16160" actId="700"/>
          <ac:spMkLst>
            <pc:docMk/>
            <pc:sldMk cId="2801919499" sldId="262"/>
            <ac:spMk id="16" creationId="{4313D2C2-2F6D-4695-478D-5F73823B0728}"/>
          </ac:spMkLst>
        </pc:spChg>
        <pc:spChg chg="add del mod ord">
          <ac:chgData name="Matthew Roberts" userId="9cd935b1-94c9-4cc7-aa7f-00d26458661f" providerId="ADAL" clId="{F7EB9EAF-B287-4D7D-8B66-F2F47CC08C97}" dt="2022-05-27T13:48:48.356" v="16160" actId="700"/>
          <ac:spMkLst>
            <pc:docMk/>
            <pc:sldMk cId="2801919499" sldId="262"/>
            <ac:spMk id="17" creationId="{538750B6-2231-1B35-30FE-570C448C798B}"/>
          </ac:spMkLst>
        </pc:spChg>
        <pc:spChg chg="add mod">
          <ac:chgData name="Matthew Roberts" userId="9cd935b1-94c9-4cc7-aa7f-00d26458661f" providerId="ADAL" clId="{F7EB9EAF-B287-4D7D-8B66-F2F47CC08C97}" dt="2022-05-27T13:54:22.279" v="16364" actId="20577"/>
          <ac:spMkLst>
            <pc:docMk/>
            <pc:sldMk cId="2801919499" sldId="262"/>
            <ac:spMk id="18" creationId="{7E48EE9D-9C0B-9B41-93B8-FDDD2BC069DD}"/>
          </ac:spMkLst>
        </pc:spChg>
        <pc:spChg chg="add del mod">
          <ac:chgData name="Matthew Roberts" userId="9cd935b1-94c9-4cc7-aa7f-00d26458661f" providerId="ADAL" clId="{F7EB9EAF-B287-4D7D-8B66-F2F47CC08C97}" dt="2022-05-26T10:25:52.565" v="3633"/>
          <ac:spMkLst>
            <pc:docMk/>
            <pc:sldMk cId="2801919499" sldId="262"/>
            <ac:spMk id="19" creationId="{5154D0CA-0C35-550E-5744-EDE37D7A210F}"/>
          </ac:spMkLst>
        </pc:spChg>
        <pc:spChg chg="add del">
          <ac:chgData name="Matthew Roberts" userId="9cd935b1-94c9-4cc7-aa7f-00d26458661f" providerId="ADAL" clId="{F7EB9EAF-B287-4D7D-8B66-F2F47CC08C97}" dt="2022-05-27T13:50:04.104" v="16263" actId="11529"/>
          <ac:spMkLst>
            <pc:docMk/>
            <pc:sldMk cId="2801919499" sldId="262"/>
            <ac:spMk id="19" creationId="{EADC6DB0-2FB7-57AE-C47B-0ADF8EF81D1F}"/>
          </ac:spMkLst>
        </pc:spChg>
        <pc:spChg chg="add mod">
          <ac:chgData name="Matthew Roberts" userId="9cd935b1-94c9-4cc7-aa7f-00d26458661f" providerId="ADAL" clId="{F7EB9EAF-B287-4D7D-8B66-F2F47CC08C97}" dt="2022-05-27T13:54:21.468" v="16363" actId="20577"/>
          <ac:spMkLst>
            <pc:docMk/>
            <pc:sldMk cId="2801919499" sldId="262"/>
            <ac:spMk id="20" creationId="{9E3DF18E-17DB-E500-3924-80FCC067C801}"/>
          </ac:spMkLst>
        </pc:spChg>
        <pc:spChg chg="add del mod">
          <ac:chgData name="Matthew Roberts" userId="9cd935b1-94c9-4cc7-aa7f-00d26458661f" providerId="ADAL" clId="{F7EB9EAF-B287-4D7D-8B66-F2F47CC08C97}" dt="2022-05-26T10:31:39.213" v="3712" actId="22"/>
          <ac:spMkLst>
            <pc:docMk/>
            <pc:sldMk cId="2801919499" sldId="262"/>
            <ac:spMk id="24" creationId="{A7FD0341-E4CD-439E-124A-81B6FAB1F43C}"/>
          </ac:spMkLst>
        </pc:spChg>
        <pc:spChg chg="add mod topLvl">
          <ac:chgData name="Matthew Roberts" userId="9cd935b1-94c9-4cc7-aa7f-00d26458661f" providerId="ADAL" clId="{F7EB9EAF-B287-4D7D-8B66-F2F47CC08C97}" dt="2022-05-27T13:53:37.249" v="16351" actId="164"/>
          <ac:spMkLst>
            <pc:docMk/>
            <pc:sldMk cId="2801919499" sldId="262"/>
            <ac:spMk id="33" creationId="{6A6B20AB-7993-C8EC-00A6-4226ACDA96ED}"/>
          </ac:spMkLst>
        </pc:spChg>
        <pc:spChg chg="add del mod">
          <ac:chgData name="Matthew Roberts" userId="9cd935b1-94c9-4cc7-aa7f-00d26458661f" providerId="ADAL" clId="{F7EB9EAF-B287-4D7D-8B66-F2F47CC08C97}" dt="2022-05-27T13:53:28.290" v="16350" actId="478"/>
          <ac:spMkLst>
            <pc:docMk/>
            <pc:sldMk cId="2801919499" sldId="262"/>
            <ac:spMk id="36" creationId="{CC182502-2E41-E5D9-29E1-E90B17D8C81E}"/>
          </ac:spMkLst>
        </pc:spChg>
        <pc:grpChg chg="add del mod">
          <ac:chgData name="Matthew Roberts" userId="9cd935b1-94c9-4cc7-aa7f-00d26458661f" providerId="ADAL" clId="{F7EB9EAF-B287-4D7D-8B66-F2F47CC08C97}" dt="2022-05-27T13:53:12.251" v="16346" actId="165"/>
          <ac:grpSpMkLst>
            <pc:docMk/>
            <pc:sldMk cId="2801919499" sldId="262"/>
            <ac:grpSpMk id="34" creationId="{FBE965FD-66D6-EE31-7A75-0B330D9C0264}"/>
          </ac:grpSpMkLst>
        </pc:grpChg>
        <pc:grpChg chg="add mod">
          <ac:chgData name="Matthew Roberts" userId="9cd935b1-94c9-4cc7-aa7f-00d26458661f" providerId="ADAL" clId="{F7EB9EAF-B287-4D7D-8B66-F2F47CC08C97}" dt="2022-05-27T13:53:37.249" v="16351" actId="164"/>
          <ac:grpSpMkLst>
            <pc:docMk/>
            <pc:sldMk cId="2801919499" sldId="262"/>
            <ac:grpSpMk id="38" creationId="{AD627DB0-10AF-E078-492F-7813AF01D21F}"/>
          </ac:grpSpMkLst>
        </pc:grpChg>
        <pc:grpChg chg="add mod">
          <ac:chgData name="Matthew Roberts" userId="9cd935b1-94c9-4cc7-aa7f-00d26458661f" providerId="ADAL" clId="{F7EB9EAF-B287-4D7D-8B66-F2F47CC08C97}" dt="2022-05-27T13:53:40.877" v="16352" actId="164"/>
          <ac:grpSpMkLst>
            <pc:docMk/>
            <pc:sldMk cId="2801919499" sldId="262"/>
            <ac:grpSpMk id="39" creationId="{E85A100C-F877-FAAF-E6A4-A34CED99887A}"/>
          </ac:grpSpMkLst>
        </pc:grpChg>
        <pc:picChg chg="del">
          <ac:chgData name="Matthew Roberts" userId="9cd935b1-94c9-4cc7-aa7f-00d26458661f" providerId="ADAL" clId="{F7EB9EAF-B287-4D7D-8B66-F2F47CC08C97}" dt="2022-05-26T10:12:10.231" v="2268" actId="478"/>
          <ac:picMkLst>
            <pc:docMk/>
            <pc:sldMk cId="2801919499" sldId="262"/>
            <ac:picMk id="4" creationId="{00000000-0000-0000-0000-000000000000}"/>
          </ac:picMkLst>
        </pc:picChg>
        <pc:picChg chg="del mod">
          <ac:chgData name="Matthew Roberts" userId="9cd935b1-94c9-4cc7-aa7f-00d26458661f" providerId="ADAL" clId="{F7EB9EAF-B287-4D7D-8B66-F2F47CC08C97}" dt="2022-05-26T10:13:26.317" v="2310" actId="478"/>
          <ac:picMkLst>
            <pc:docMk/>
            <pc:sldMk cId="2801919499" sldId="262"/>
            <ac:picMk id="6" creationId="{00000000-0000-0000-0000-000000000000}"/>
          </ac:picMkLst>
        </pc:picChg>
        <pc:picChg chg="add del">
          <ac:chgData name="Matthew Roberts" userId="9cd935b1-94c9-4cc7-aa7f-00d26458661f" providerId="ADAL" clId="{F7EB9EAF-B287-4D7D-8B66-F2F47CC08C97}" dt="2022-05-27T13:45:33.410" v="16109" actId="22"/>
          <ac:picMkLst>
            <pc:docMk/>
            <pc:sldMk cId="2801919499" sldId="262"/>
            <ac:picMk id="6" creationId="{9ADD4CD4-020B-6504-913C-9E5D25146B84}"/>
          </ac:picMkLst>
        </pc:picChg>
        <pc:picChg chg="add del mod">
          <ac:chgData name="Matthew Roberts" userId="9cd935b1-94c9-4cc7-aa7f-00d26458661f" providerId="ADAL" clId="{F7EB9EAF-B287-4D7D-8B66-F2F47CC08C97}" dt="2022-05-26T10:12:38.989" v="2282" actId="478"/>
          <ac:picMkLst>
            <pc:docMk/>
            <pc:sldMk cId="2801919499" sldId="262"/>
            <ac:picMk id="9" creationId="{0497A44B-9357-260E-E375-642E9A0C5BC2}"/>
          </ac:picMkLst>
        </pc:picChg>
        <pc:picChg chg="add del mod ord">
          <ac:chgData name="Matthew Roberts" userId="9cd935b1-94c9-4cc7-aa7f-00d26458661f" providerId="ADAL" clId="{F7EB9EAF-B287-4D7D-8B66-F2F47CC08C97}" dt="2022-05-27T13:45:37.036" v="16111" actId="22"/>
          <ac:picMkLst>
            <pc:docMk/>
            <pc:sldMk cId="2801919499" sldId="262"/>
            <ac:picMk id="9" creationId="{DA9B417E-9485-A430-FC5D-89E08E89D808}"/>
          </ac:picMkLst>
        </pc:picChg>
        <pc:picChg chg="add del mod ord">
          <ac:chgData name="Matthew Roberts" userId="9cd935b1-94c9-4cc7-aa7f-00d26458661f" providerId="ADAL" clId="{F7EB9EAF-B287-4D7D-8B66-F2F47CC08C97}" dt="2022-05-27T13:53:19.373" v="16347" actId="21"/>
          <ac:picMkLst>
            <pc:docMk/>
            <pc:sldMk cId="2801919499" sldId="262"/>
            <ac:picMk id="11" creationId="{8C7B6F2B-E51D-5799-DD7D-A124A16DD31F}"/>
          </ac:picMkLst>
        </pc:picChg>
        <pc:picChg chg="add del mod">
          <ac:chgData name="Matthew Roberts" userId="9cd935b1-94c9-4cc7-aa7f-00d26458661f" providerId="ADAL" clId="{F7EB9EAF-B287-4D7D-8B66-F2F47CC08C97}" dt="2022-05-27T13:47:02.286" v="16138" actId="21"/>
          <ac:picMkLst>
            <pc:docMk/>
            <pc:sldMk cId="2801919499" sldId="262"/>
            <ac:picMk id="13" creationId="{5518806E-5081-8682-0882-26D3EAF906B7}"/>
          </ac:picMkLst>
        </pc:picChg>
        <pc:picChg chg="add del">
          <ac:chgData name="Matthew Roberts" userId="9cd935b1-94c9-4cc7-aa7f-00d26458661f" providerId="ADAL" clId="{F7EB9EAF-B287-4D7D-8B66-F2F47CC08C97}" dt="2022-05-26T10:15:10.791" v="2346" actId="22"/>
          <ac:picMkLst>
            <pc:docMk/>
            <pc:sldMk cId="2801919499" sldId="262"/>
            <ac:picMk id="13" creationId="{F61E9B85-7962-0027-FFBB-7E579ABD7832}"/>
          </ac:picMkLst>
        </pc:picChg>
        <pc:picChg chg="add mod">
          <ac:chgData name="Matthew Roberts" userId="9cd935b1-94c9-4cc7-aa7f-00d26458661f" providerId="ADAL" clId="{F7EB9EAF-B287-4D7D-8B66-F2F47CC08C97}" dt="2022-05-27T13:53:40.877" v="16352" actId="164"/>
          <ac:picMkLst>
            <pc:docMk/>
            <pc:sldMk cId="2801919499" sldId="262"/>
            <ac:picMk id="15" creationId="{28BD1491-A26E-A367-8C91-DD0CADEF4ADC}"/>
          </ac:picMkLst>
        </pc:picChg>
        <pc:picChg chg="add del mod">
          <ac:chgData name="Matthew Roberts" userId="9cd935b1-94c9-4cc7-aa7f-00d26458661f" providerId="ADAL" clId="{F7EB9EAF-B287-4D7D-8B66-F2F47CC08C97}" dt="2022-05-26T10:25:40.534" v="3625" actId="478"/>
          <ac:picMkLst>
            <pc:docMk/>
            <pc:sldMk cId="2801919499" sldId="262"/>
            <ac:picMk id="15" creationId="{8ACFC550-C5C2-1694-0ACA-7FBC28FA87BD}"/>
          </ac:picMkLst>
        </pc:picChg>
        <pc:picChg chg="add del mod">
          <ac:chgData name="Matthew Roberts" userId="9cd935b1-94c9-4cc7-aa7f-00d26458661f" providerId="ADAL" clId="{F7EB9EAF-B287-4D7D-8B66-F2F47CC08C97}" dt="2022-05-26T10:25:44.871" v="3630" actId="21"/>
          <ac:picMkLst>
            <pc:docMk/>
            <pc:sldMk cId="2801919499" sldId="262"/>
            <ac:picMk id="17" creationId="{88E0D0A3-70A3-2183-49E7-0037B41FBD14}"/>
          </ac:picMkLst>
        </pc:picChg>
        <pc:picChg chg="add del mod">
          <ac:chgData name="Matthew Roberts" userId="9cd935b1-94c9-4cc7-aa7f-00d26458661f" providerId="ADAL" clId="{F7EB9EAF-B287-4D7D-8B66-F2F47CC08C97}" dt="2022-05-26T10:25:53.978" v="3634" actId="478"/>
          <ac:picMkLst>
            <pc:docMk/>
            <pc:sldMk cId="2801919499" sldId="262"/>
            <ac:picMk id="18" creationId="{A44306EC-6804-F05C-5794-F66B8F53603A}"/>
          </ac:picMkLst>
        </pc:picChg>
        <pc:picChg chg="add del mod">
          <ac:chgData name="Matthew Roberts" userId="9cd935b1-94c9-4cc7-aa7f-00d26458661f" providerId="ADAL" clId="{F7EB9EAF-B287-4D7D-8B66-F2F47CC08C97}" dt="2022-05-26T10:31:36.350" v="3711" actId="478"/>
          <ac:picMkLst>
            <pc:docMk/>
            <pc:sldMk cId="2801919499" sldId="262"/>
            <ac:picMk id="21" creationId="{2C5A7AAC-4303-AB47-F4CC-71A5FAC2A5C8}"/>
          </ac:picMkLst>
        </pc:picChg>
        <pc:picChg chg="add del mod">
          <ac:chgData name="Matthew Roberts" userId="9cd935b1-94c9-4cc7-aa7f-00d26458661f" providerId="ADAL" clId="{F7EB9EAF-B287-4D7D-8B66-F2F47CC08C97}" dt="2022-05-26T10:31:40.385" v="3713" actId="478"/>
          <ac:picMkLst>
            <pc:docMk/>
            <pc:sldMk cId="2801919499" sldId="262"/>
            <ac:picMk id="22" creationId="{47D3D81C-EF79-DCFD-FB66-842242CFDB76}"/>
          </ac:picMkLst>
        </pc:picChg>
        <pc:picChg chg="add mod topLvl modCrop">
          <ac:chgData name="Matthew Roberts" userId="9cd935b1-94c9-4cc7-aa7f-00d26458661f" providerId="ADAL" clId="{F7EB9EAF-B287-4D7D-8B66-F2F47CC08C97}" dt="2022-05-27T13:53:37.249" v="16351" actId="164"/>
          <ac:picMkLst>
            <pc:docMk/>
            <pc:sldMk cId="2801919499" sldId="262"/>
            <ac:picMk id="22" creationId="{70FBB8F7-0FA0-4103-A920-073E665545CD}"/>
          </ac:picMkLst>
        </pc:picChg>
        <pc:picChg chg="add del mod ord">
          <ac:chgData name="Matthew Roberts" userId="9cd935b1-94c9-4cc7-aa7f-00d26458661f" providerId="ADAL" clId="{F7EB9EAF-B287-4D7D-8B66-F2F47CC08C97}" dt="2022-05-27T13:45:32.289" v="16107" actId="478"/>
          <ac:picMkLst>
            <pc:docMk/>
            <pc:sldMk cId="2801919499" sldId="262"/>
            <ac:picMk id="26" creationId="{8E710E12-3A63-DC40-F00A-80E765EBF1D4}"/>
          </ac:picMkLst>
        </pc:picChg>
        <pc:picChg chg="add mod ord">
          <ac:chgData name="Matthew Roberts" userId="9cd935b1-94c9-4cc7-aa7f-00d26458661f" providerId="ADAL" clId="{F7EB9EAF-B287-4D7D-8B66-F2F47CC08C97}" dt="2022-05-27T13:53:37.249" v="16351" actId="164"/>
          <ac:picMkLst>
            <pc:docMk/>
            <pc:sldMk cId="2801919499" sldId="262"/>
            <ac:picMk id="37" creationId="{ED3F8CEE-5C9F-3857-BD4B-B90E69374762}"/>
          </ac:picMkLst>
        </pc:picChg>
        <pc:picChg chg="del mod">
          <ac:chgData name="Matthew Roberts" userId="9cd935b1-94c9-4cc7-aa7f-00d26458661f" providerId="ADAL" clId="{F7EB9EAF-B287-4D7D-8B66-F2F47CC08C97}" dt="2022-05-26T10:13:26.751" v="2311" actId="478"/>
          <ac:picMkLst>
            <pc:docMk/>
            <pc:sldMk cId="2801919499" sldId="262"/>
            <ac:picMk id="72" creationId="{92ABEDC2-0B60-4E04-8355-89FBEC44E0DC}"/>
          </ac:picMkLst>
        </pc:picChg>
        <pc:cxnChg chg="del mod">
          <ac:chgData name="Matthew Roberts" userId="9cd935b1-94c9-4cc7-aa7f-00d26458661f" providerId="ADAL" clId="{F7EB9EAF-B287-4D7D-8B66-F2F47CC08C97}" dt="2022-05-26T10:12:29.409" v="2276" actId="478"/>
          <ac:cxnSpMkLst>
            <pc:docMk/>
            <pc:sldMk cId="2801919499" sldId="262"/>
            <ac:cxnSpMk id="8" creationId="{00000000-0000-0000-0000-000000000000}"/>
          </ac:cxnSpMkLst>
        </pc:cxnChg>
        <pc:cxnChg chg="del mod">
          <ac:chgData name="Matthew Roberts" userId="9cd935b1-94c9-4cc7-aa7f-00d26458661f" providerId="ADAL" clId="{F7EB9EAF-B287-4D7D-8B66-F2F47CC08C97}" dt="2022-05-26T10:12:28.238" v="2275" actId="478"/>
          <ac:cxnSpMkLst>
            <pc:docMk/>
            <pc:sldMk cId="2801919499" sldId="262"/>
            <ac:cxnSpMk id="11" creationId="{00000000-0000-0000-0000-000000000000}"/>
          </ac:cxnSpMkLst>
        </pc:cxnChg>
        <pc:cxnChg chg="add del mod">
          <ac:chgData name="Matthew Roberts" userId="9cd935b1-94c9-4cc7-aa7f-00d26458661f" providerId="ADAL" clId="{F7EB9EAF-B287-4D7D-8B66-F2F47CC08C97}" dt="2022-05-27T13:52:12.662" v="16294" actId="478"/>
          <ac:cxnSpMkLst>
            <pc:docMk/>
            <pc:sldMk cId="2801919499" sldId="262"/>
            <ac:cxnSpMk id="24" creationId="{7B129F20-4403-131D-196A-FC910F9793D1}"/>
          </ac:cxnSpMkLst>
        </pc:cxnChg>
        <pc:cxnChg chg="add del mod">
          <ac:chgData name="Matthew Roberts" userId="9cd935b1-94c9-4cc7-aa7f-00d26458661f" providerId="ADAL" clId="{F7EB9EAF-B287-4D7D-8B66-F2F47CC08C97}" dt="2022-05-27T13:52:13.682" v="16295" actId="478"/>
          <ac:cxnSpMkLst>
            <pc:docMk/>
            <pc:sldMk cId="2801919499" sldId="262"/>
            <ac:cxnSpMk id="27" creationId="{60A23239-C3BF-5173-4FF2-4EB5189BAC1F}"/>
          </ac:cxnSpMkLst>
        </pc:cxnChg>
      </pc:sldChg>
      <pc:sldChg chg="del">
        <pc:chgData name="Matthew Roberts" userId="9cd935b1-94c9-4cc7-aa7f-00d26458661f" providerId="ADAL" clId="{F7EB9EAF-B287-4D7D-8B66-F2F47CC08C97}" dt="2022-05-25T12:57:02.836" v="544" actId="47"/>
        <pc:sldMkLst>
          <pc:docMk/>
          <pc:sldMk cId="12585212" sldId="263"/>
        </pc:sldMkLst>
      </pc:sldChg>
      <pc:sldChg chg="del">
        <pc:chgData name="Matthew Roberts" userId="9cd935b1-94c9-4cc7-aa7f-00d26458661f" providerId="ADAL" clId="{F7EB9EAF-B287-4D7D-8B66-F2F47CC08C97}" dt="2022-05-25T12:57:00.947" v="543" actId="47"/>
        <pc:sldMkLst>
          <pc:docMk/>
          <pc:sldMk cId="24463070" sldId="264"/>
        </pc:sldMkLst>
      </pc:sldChg>
      <pc:sldChg chg="addSp delSp modSp new mod modClrScheme chgLayout">
        <pc:chgData name="Matthew Roberts" userId="9cd935b1-94c9-4cc7-aa7f-00d26458661f" providerId="ADAL" clId="{F7EB9EAF-B287-4D7D-8B66-F2F47CC08C97}" dt="2022-05-26T11:51:52.318" v="3804" actId="20577"/>
        <pc:sldMkLst>
          <pc:docMk/>
          <pc:sldMk cId="2665156524" sldId="265"/>
        </pc:sldMkLst>
        <pc:spChg chg="mod ord">
          <ac:chgData name="Matthew Roberts" userId="9cd935b1-94c9-4cc7-aa7f-00d26458661f" providerId="ADAL" clId="{F7EB9EAF-B287-4D7D-8B66-F2F47CC08C97}" dt="2022-05-25T14:35:00.604" v="1462" actId="700"/>
          <ac:spMkLst>
            <pc:docMk/>
            <pc:sldMk cId="2665156524" sldId="265"/>
            <ac:spMk id="2" creationId="{4CCAA7DE-F892-CF6D-8C68-01F681A2C511}"/>
          </ac:spMkLst>
        </pc:spChg>
        <pc:spChg chg="add del mod ord">
          <ac:chgData name="Matthew Roberts" userId="9cd935b1-94c9-4cc7-aa7f-00d26458661f" providerId="ADAL" clId="{F7EB9EAF-B287-4D7D-8B66-F2F47CC08C97}" dt="2022-05-26T11:51:52.318" v="3804" actId="20577"/>
          <ac:spMkLst>
            <pc:docMk/>
            <pc:sldMk cId="2665156524" sldId="265"/>
            <ac:spMk id="3" creationId="{B4BD7F50-5641-A6EA-5F2F-A25B909C0420}"/>
          </ac:spMkLst>
        </pc:spChg>
        <pc:spChg chg="add mod ord">
          <ac:chgData name="Matthew Roberts" userId="9cd935b1-94c9-4cc7-aa7f-00d26458661f" providerId="ADAL" clId="{F7EB9EAF-B287-4D7D-8B66-F2F47CC08C97}" dt="2022-05-25T14:35:01.935" v="1463"/>
          <ac:spMkLst>
            <pc:docMk/>
            <pc:sldMk cId="2665156524" sldId="265"/>
            <ac:spMk id="20" creationId="{AE069716-5A6F-2AB3-D823-28C74F29DFCE}"/>
          </ac:spMkLst>
        </pc:spChg>
        <pc:picChg chg="add del">
          <ac:chgData name="Matthew Roberts" userId="9cd935b1-94c9-4cc7-aa7f-00d26458661f" providerId="ADAL" clId="{F7EB9EAF-B287-4D7D-8B66-F2F47CC08C97}" dt="2022-05-25T12:40:51.222" v="132" actId="22"/>
          <ac:picMkLst>
            <pc:docMk/>
            <pc:sldMk cId="2665156524" sldId="265"/>
            <ac:picMk id="5" creationId="{966112B4-6744-2CAA-4D17-FF2B5A35890A}"/>
          </ac:picMkLst>
        </pc:picChg>
        <pc:picChg chg="add mod">
          <ac:chgData name="Matthew Roberts" userId="9cd935b1-94c9-4cc7-aa7f-00d26458661f" providerId="ADAL" clId="{F7EB9EAF-B287-4D7D-8B66-F2F47CC08C97}" dt="2022-05-26T10:28:17.280" v="3696" actId="14100"/>
          <ac:picMkLst>
            <pc:docMk/>
            <pc:sldMk cId="2665156524" sldId="265"/>
            <ac:picMk id="5" creationId="{D9C01E7A-7B5C-F9F3-BC0E-F6C5D8919146}"/>
          </ac:picMkLst>
        </pc:picChg>
        <pc:picChg chg="add del mod ord">
          <ac:chgData name="Matthew Roberts" userId="9cd935b1-94c9-4cc7-aa7f-00d26458661f" providerId="ADAL" clId="{F7EB9EAF-B287-4D7D-8B66-F2F47CC08C97}" dt="2022-05-25T12:41:01.270" v="134" actId="22"/>
          <ac:picMkLst>
            <pc:docMk/>
            <pc:sldMk cId="2665156524" sldId="265"/>
            <ac:picMk id="7" creationId="{011EFC9B-A03C-F02B-6815-98CE27EA628A}"/>
          </ac:picMkLst>
        </pc:picChg>
        <pc:picChg chg="add mod ord">
          <ac:chgData name="Matthew Roberts" userId="9cd935b1-94c9-4cc7-aa7f-00d26458661f" providerId="ADAL" clId="{F7EB9EAF-B287-4D7D-8B66-F2F47CC08C97}" dt="2022-05-26T08:10:42.486" v="1915" actId="1440"/>
          <ac:picMkLst>
            <pc:docMk/>
            <pc:sldMk cId="2665156524" sldId="265"/>
            <ac:picMk id="9" creationId="{7B709282-C651-E57D-A0B1-974769C9A1A6}"/>
          </ac:picMkLst>
        </pc:picChg>
        <pc:picChg chg="add del mod modCrop">
          <ac:chgData name="Matthew Roberts" userId="9cd935b1-94c9-4cc7-aa7f-00d26458661f" providerId="ADAL" clId="{F7EB9EAF-B287-4D7D-8B66-F2F47CC08C97}" dt="2022-05-26T08:10:20.476" v="1901" actId="478"/>
          <ac:picMkLst>
            <pc:docMk/>
            <pc:sldMk cId="2665156524" sldId="265"/>
            <ac:picMk id="11" creationId="{F2A2B789-C88F-C2AB-86BA-C626273C1C0F}"/>
          </ac:picMkLst>
        </pc:picChg>
        <pc:picChg chg="add del mod">
          <ac:chgData name="Matthew Roberts" userId="9cd935b1-94c9-4cc7-aa7f-00d26458661f" providerId="ADAL" clId="{F7EB9EAF-B287-4D7D-8B66-F2F47CC08C97}" dt="2022-05-25T14:26:50.471" v="1170" actId="478"/>
          <ac:picMkLst>
            <pc:docMk/>
            <pc:sldMk cId="2665156524" sldId="265"/>
            <ac:picMk id="13" creationId="{AE702780-3C01-50C5-28AE-273CD2127A52}"/>
          </ac:picMkLst>
        </pc:picChg>
        <pc:picChg chg="add del">
          <ac:chgData name="Matthew Roberts" userId="9cd935b1-94c9-4cc7-aa7f-00d26458661f" providerId="ADAL" clId="{F7EB9EAF-B287-4D7D-8B66-F2F47CC08C97}" dt="2022-05-25T12:42:51.032" v="144" actId="22"/>
          <ac:picMkLst>
            <pc:docMk/>
            <pc:sldMk cId="2665156524" sldId="265"/>
            <ac:picMk id="15" creationId="{DC05DE3E-5544-D4F8-36C8-10719F063281}"/>
          </ac:picMkLst>
        </pc:picChg>
        <pc:picChg chg="add del mod ord">
          <ac:chgData name="Matthew Roberts" userId="9cd935b1-94c9-4cc7-aa7f-00d26458661f" providerId="ADAL" clId="{F7EB9EAF-B287-4D7D-8B66-F2F47CC08C97}" dt="2022-05-25T12:43:34.117" v="150" actId="22"/>
          <ac:picMkLst>
            <pc:docMk/>
            <pc:sldMk cId="2665156524" sldId="265"/>
            <ac:picMk id="17" creationId="{EF30EC0C-6767-3167-7061-4B7FAC46D8CC}"/>
          </ac:picMkLst>
        </pc:picChg>
        <pc:picChg chg="add del mod">
          <ac:chgData name="Matthew Roberts" userId="9cd935b1-94c9-4cc7-aa7f-00d26458661f" providerId="ADAL" clId="{F7EB9EAF-B287-4D7D-8B66-F2F47CC08C97}" dt="2022-05-25T14:26:50.032" v="1169" actId="478"/>
          <ac:picMkLst>
            <pc:docMk/>
            <pc:sldMk cId="2665156524" sldId="265"/>
            <ac:picMk id="19" creationId="{FA84A4A0-35C0-13F1-B4C3-46C156F4CDC5}"/>
          </ac:picMkLst>
        </pc:picChg>
      </pc:sldChg>
      <pc:sldChg chg="addSp delSp modSp new mod modClrScheme chgLayout modNotesTx">
        <pc:chgData name="Matthew Roberts" userId="9cd935b1-94c9-4cc7-aa7f-00d26458661f" providerId="ADAL" clId="{F7EB9EAF-B287-4D7D-8B66-F2F47CC08C97}" dt="2022-05-27T09:09:56.137" v="8333" actId="313"/>
        <pc:sldMkLst>
          <pc:docMk/>
          <pc:sldMk cId="1505243201" sldId="266"/>
        </pc:sldMkLst>
        <pc:spChg chg="mod ord">
          <ac:chgData name="Matthew Roberts" userId="9cd935b1-94c9-4cc7-aa7f-00d26458661f" providerId="ADAL" clId="{F7EB9EAF-B287-4D7D-8B66-F2F47CC08C97}" dt="2022-05-25T14:35:46.674" v="1476" actId="700"/>
          <ac:spMkLst>
            <pc:docMk/>
            <pc:sldMk cId="1505243201" sldId="266"/>
            <ac:spMk id="2" creationId="{7B627AE2-62DC-19B7-750C-6618399409BB}"/>
          </ac:spMkLst>
        </pc:spChg>
        <pc:spChg chg="del mod ord">
          <ac:chgData name="Matthew Roberts" userId="9cd935b1-94c9-4cc7-aa7f-00d26458661f" providerId="ADAL" clId="{F7EB9EAF-B287-4D7D-8B66-F2F47CC08C97}" dt="2022-05-25T14:35:46.674" v="1476" actId="700"/>
          <ac:spMkLst>
            <pc:docMk/>
            <pc:sldMk cId="1505243201" sldId="266"/>
            <ac:spMk id="3" creationId="{E9A428FD-1963-8C0D-9111-C1C6F93340F0}"/>
          </ac:spMkLst>
        </pc:spChg>
        <pc:spChg chg="add mod ord">
          <ac:chgData name="Matthew Roberts" userId="9cd935b1-94c9-4cc7-aa7f-00d26458661f" providerId="ADAL" clId="{F7EB9EAF-B287-4D7D-8B66-F2F47CC08C97}" dt="2022-05-25T14:35:47.472" v="1477"/>
          <ac:spMkLst>
            <pc:docMk/>
            <pc:sldMk cId="1505243201" sldId="266"/>
            <ac:spMk id="4" creationId="{BA044D63-BD8E-8420-6DD6-05C76881A383}"/>
          </ac:spMkLst>
        </pc:spChg>
        <pc:spChg chg="add mod ord">
          <ac:chgData name="Matthew Roberts" userId="9cd935b1-94c9-4cc7-aa7f-00d26458661f" providerId="ADAL" clId="{F7EB9EAF-B287-4D7D-8B66-F2F47CC08C97}" dt="2022-05-26T10:23:27.856" v="3562" actId="20577"/>
          <ac:spMkLst>
            <pc:docMk/>
            <pc:sldMk cId="1505243201" sldId="266"/>
            <ac:spMk id="5" creationId="{8A3D1812-279D-37F3-B7BD-4C821B146136}"/>
          </ac:spMkLst>
        </pc:spChg>
      </pc:sldChg>
      <pc:sldChg chg="modSp new del mod">
        <pc:chgData name="Matthew Roberts" userId="9cd935b1-94c9-4cc7-aa7f-00d26458661f" providerId="ADAL" clId="{F7EB9EAF-B287-4D7D-8B66-F2F47CC08C97}" dt="2022-05-25T13:11:49.911" v="757" actId="47"/>
        <pc:sldMkLst>
          <pc:docMk/>
          <pc:sldMk cId="3909978664" sldId="267"/>
        </pc:sldMkLst>
        <pc:spChg chg="mod">
          <ac:chgData name="Matthew Roberts" userId="9cd935b1-94c9-4cc7-aa7f-00d26458661f" providerId="ADAL" clId="{F7EB9EAF-B287-4D7D-8B66-F2F47CC08C97}" dt="2022-05-25T13:11:44.067" v="756" actId="20577"/>
          <ac:spMkLst>
            <pc:docMk/>
            <pc:sldMk cId="3909978664" sldId="267"/>
            <ac:spMk id="2" creationId="{E3950A3C-46A6-EE71-160E-366C281402B5}"/>
          </ac:spMkLst>
        </pc:spChg>
      </pc:sldChg>
      <pc:sldChg chg="addSp delSp modSp add mod ord modClrScheme modShow chgLayout">
        <pc:chgData name="Matthew Roberts" userId="9cd935b1-94c9-4cc7-aa7f-00d26458661f" providerId="ADAL" clId="{F7EB9EAF-B287-4D7D-8B66-F2F47CC08C97}" dt="2022-05-25T14:35:13.901" v="1466" actId="478"/>
        <pc:sldMkLst>
          <pc:docMk/>
          <pc:sldMk cId="3153223469" sldId="268"/>
        </pc:sldMkLst>
        <pc:spChg chg="mod ord">
          <ac:chgData name="Matthew Roberts" userId="9cd935b1-94c9-4cc7-aa7f-00d26458661f" providerId="ADAL" clId="{F7EB9EAF-B287-4D7D-8B66-F2F47CC08C97}" dt="2022-05-25T14:35:09.055" v="1464" actId="700"/>
          <ac:spMkLst>
            <pc:docMk/>
            <pc:sldMk cId="3153223469" sldId="268"/>
            <ac:spMk id="2" creationId="{E3950A3C-46A6-EE71-160E-366C281402B5}"/>
          </ac:spMkLst>
        </pc:spChg>
        <pc:spChg chg="del">
          <ac:chgData name="Matthew Roberts" userId="9cd935b1-94c9-4cc7-aa7f-00d26458661f" providerId="ADAL" clId="{F7EB9EAF-B287-4D7D-8B66-F2F47CC08C97}" dt="2022-05-25T12:58:08.742" v="593" actId="478"/>
          <ac:spMkLst>
            <pc:docMk/>
            <pc:sldMk cId="3153223469" sldId="268"/>
            <ac:spMk id="3" creationId="{1588FA38-1451-345A-E19A-09DBF6AECB95}"/>
          </ac:spMkLst>
        </pc:spChg>
        <pc:spChg chg="add mod ord">
          <ac:chgData name="Matthew Roberts" userId="9cd935b1-94c9-4cc7-aa7f-00d26458661f" providerId="ADAL" clId="{F7EB9EAF-B287-4D7D-8B66-F2F47CC08C97}" dt="2022-05-25T14:35:10.014" v="1465"/>
          <ac:spMkLst>
            <pc:docMk/>
            <pc:sldMk cId="3153223469" sldId="268"/>
            <ac:spMk id="21" creationId="{1C3CB93C-CC27-A591-16DC-D0C80C3BE1B6}"/>
          </ac:spMkLst>
        </pc:spChg>
        <pc:spChg chg="add del mod ord">
          <ac:chgData name="Matthew Roberts" userId="9cd935b1-94c9-4cc7-aa7f-00d26458661f" providerId="ADAL" clId="{F7EB9EAF-B287-4D7D-8B66-F2F47CC08C97}" dt="2022-05-25T14:35:13.901" v="1466" actId="478"/>
          <ac:spMkLst>
            <pc:docMk/>
            <pc:sldMk cId="3153223469" sldId="268"/>
            <ac:spMk id="22" creationId="{699EFA0E-2220-5C04-4B67-AC4D0C214D21}"/>
          </ac:spMkLst>
        </pc:spChg>
        <pc:picChg chg="add del mod">
          <ac:chgData name="Matthew Roberts" userId="9cd935b1-94c9-4cc7-aa7f-00d26458661f" providerId="ADAL" clId="{F7EB9EAF-B287-4D7D-8B66-F2F47CC08C97}" dt="2022-05-25T13:02:15.488" v="683" actId="478"/>
          <ac:picMkLst>
            <pc:docMk/>
            <pc:sldMk cId="3153223469" sldId="268"/>
            <ac:picMk id="5" creationId="{CC6EC202-CACC-DCF6-E813-711E13430BBE}"/>
          </ac:picMkLst>
        </pc:picChg>
        <pc:picChg chg="add mod">
          <ac:chgData name="Matthew Roberts" userId="9cd935b1-94c9-4cc7-aa7f-00d26458661f" providerId="ADAL" clId="{F7EB9EAF-B287-4D7D-8B66-F2F47CC08C97}" dt="2022-05-25T13:11:19.890" v="738" actId="1076"/>
          <ac:picMkLst>
            <pc:docMk/>
            <pc:sldMk cId="3153223469" sldId="268"/>
            <ac:picMk id="7" creationId="{D775A369-5C16-C654-C8E8-6B23B06B394B}"/>
          </ac:picMkLst>
        </pc:picChg>
        <pc:picChg chg="add del mod">
          <ac:chgData name="Matthew Roberts" userId="9cd935b1-94c9-4cc7-aa7f-00d26458661f" providerId="ADAL" clId="{F7EB9EAF-B287-4D7D-8B66-F2F47CC08C97}" dt="2022-05-25T13:02:57.684" v="696" actId="478"/>
          <ac:picMkLst>
            <pc:docMk/>
            <pc:sldMk cId="3153223469" sldId="268"/>
            <ac:picMk id="9" creationId="{ED6B4727-B11C-0878-610D-5F79AFE5AC64}"/>
          </ac:picMkLst>
        </pc:picChg>
        <pc:picChg chg="add mod">
          <ac:chgData name="Matthew Roberts" userId="9cd935b1-94c9-4cc7-aa7f-00d26458661f" providerId="ADAL" clId="{F7EB9EAF-B287-4D7D-8B66-F2F47CC08C97}" dt="2022-05-25T13:11:19.890" v="738" actId="1076"/>
          <ac:picMkLst>
            <pc:docMk/>
            <pc:sldMk cId="3153223469" sldId="268"/>
            <ac:picMk id="11" creationId="{D6CEAB85-9330-A801-CD8F-63BC2C09A2DD}"/>
          </ac:picMkLst>
        </pc:picChg>
        <pc:picChg chg="add del mod">
          <ac:chgData name="Matthew Roberts" userId="9cd935b1-94c9-4cc7-aa7f-00d26458661f" providerId="ADAL" clId="{F7EB9EAF-B287-4D7D-8B66-F2F47CC08C97}" dt="2022-05-25T13:02:14.228" v="682" actId="21"/>
          <ac:picMkLst>
            <pc:docMk/>
            <pc:sldMk cId="3153223469" sldId="268"/>
            <ac:picMk id="13" creationId="{8D745C2D-C45C-3BCD-9B47-9F7B0D9906B7}"/>
          </ac:picMkLst>
        </pc:picChg>
        <pc:picChg chg="add del mod">
          <ac:chgData name="Matthew Roberts" userId="9cd935b1-94c9-4cc7-aa7f-00d26458661f" providerId="ADAL" clId="{F7EB9EAF-B287-4D7D-8B66-F2F47CC08C97}" dt="2022-05-25T13:09:49.461" v="707" actId="478"/>
          <ac:picMkLst>
            <pc:docMk/>
            <pc:sldMk cId="3153223469" sldId="268"/>
            <ac:picMk id="14" creationId="{544182E0-8BA5-2EB3-C4E2-306ED3CD17EC}"/>
          </ac:picMkLst>
        </pc:picChg>
        <pc:picChg chg="add del mod">
          <ac:chgData name="Matthew Roberts" userId="9cd935b1-94c9-4cc7-aa7f-00d26458661f" providerId="ADAL" clId="{F7EB9EAF-B287-4D7D-8B66-F2F47CC08C97}" dt="2022-05-25T13:09:10.692" v="699" actId="478"/>
          <ac:picMkLst>
            <pc:docMk/>
            <pc:sldMk cId="3153223469" sldId="268"/>
            <ac:picMk id="16" creationId="{6B815458-8BF9-A822-3EDB-2C113B68F64D}"/>
          </ac:picMkLst>
        </pc:picChg>
        <pc:picChg chg="add mod">
          <ac:chgData name="Matthew Roberts" userId="9cd935b1-94c9-4cc7-aa7f-00d26458661f" providerId="ADAL" clId="{F7EB9EAF-B287-4D7D-8B66-F2F47CC08C97}" dt="2022-05-25T13:39:39.194" v="1153" actId="1076"/>
          <ac:picMkLst>
            <pc:docMk/>
            <pc:sldMk cId="3153223469" sldId="268"/>
            <ac:picMk id="18" creationId="{148189F8-0DDC-6109-EBE1-71A6BEA93A41}"/>
          </ac:picMkLst>
        </pc:picChg>
        <pc:picChg chg="add mod">
          <ac:chgData name="Matthew Roberts" userId="9cd935b1-94c9-4cc7-aa7f-00d26458661f" providerId="ADAL" clId="{F7EB9EAF-B287-4D7D-8B66-F2F47CC08C97}" dt="2022-05-25T14:26:20.683" v="1165" actId="1076"/>
          <ac:picMkLst>
            <pc:docMk/>
            <pc:sldMk cId="3153223469" sldId="268"/>
            <ac:picMk id="20" creationId="{A6EFF92F-F3D1-FC20-A940-F170955DDD4E}"/>
          </ac:picMkLst>
        </pc:picChg>
      </pc:sldChg>
      <pc:sldChg chg="addSp delSp modSp add mod modClrScheme modShow chgLayout">
        <pc:chgData name="Matthew Roberts" userId="9cd935b1-94c9-4cc7-aa7f-00d26458661f" providerId="ADAL" clId="{F7EB9EAF-B287-4D7D-8B66-F2F47CC08C97}" dt="2022-05-25T14:35:22.812" v="1468"/>
        <pc:sldMkLst>
          <pc:docMk/>
          <pc:sldMk cId="598214314" sldId="269"/>
        </pc:sldMkLst>
        <pc:spChg chg="mod ord">
          <ac:chgData name="Matthew Roberts" userId="9cd935b1-94c9-4cc7-aa7f-00d26458661f" providerId="ADAL" clId="{F7EB9EAF-B287-4D7D-8B66-F2F47CC08C97}" dt="2022-05-25T14:35:21.699" v="1467" actId="700"/>
          <ac:spMkLst>
            <pc:docMk/>
            <pc:sldMk cId="598214314" sldId="269"/>
            <ac:spMk id="2" creationId="{E3950A3C-46A6-EE71-160E-366C281402B5}"/>
          </ac:spMkLst>
        </pc:spChg>
        <pc:spChg chg="add mod ord">
          <ac:chgData name="Matthew Roberts" userId="9cd935b1-94c9-4cc7-aa7f-00d26458661f" providerId="ADAL" clId="{F7EB9EAF-B287-4D7D-8B66-F2F47CC08C97}" dt="2022-05-25T14:35:22.812" v="1468"/>
          <ac:spMkLst>
            <pc:docMk/>
            <pc:sldMk cId="598214314" sldId="269"/>
            <ac:spMk id="15" creationId="{7B590C5B-E7BC-E2A8-5442-4287D95DD7FA}"/>
          </ac:spMkLst>
        </pc:spChg>
        <pc:spChg chg="add mod ord">
          <ac:chgData name="Matthew Roberts" userId="9cd935b1-94c9-4cc7-aa7f-00d26458661f" providerId="ADAL" clId="{F7EB9EAF-B287-4D7D-8B66-F2F47CC08C97}" dt="2022-05-25T14:35:21.699" v="1467" actId="700"/>
          <ac:spMkLst>
            <pc:docMk/>
            <pc:sldMk cId="598214314" sldId="269"/>
            <ac:spMk id="16" creationId="{BC594161-9444-5E4E-782C-33E0CBD7350E}"/>
          </ac:spMkLst>
        </pc:spChg>
        <pc:picChg chg="add mod">
          <ac:chgData name="Matthew Roberts" userId="9cd935b1-94c9-4cc7-aa7f-00d26458661f" providerId="ADAL" clId="{F7EB9EAF-B287-4D7D-8B66-F2F47CC08C97}" dt="2022-05-25T13:39:14.195" v="1148" actId="1076"/>
          <ac:picMkLst>
            <pc:docMk/>
            <pc:sldMk cId="598214314" sldId="269"/>
            <ac:picMk id="4" creationId="{011EDDFF-5580-75A1-A51F-40333100A0B3}"/>
          </ac:picMkLst>
        </pc:picChg>
        <pc:picChg chg="add del mod">
          <ac:chgData name="Matthew Roberts" userId="9cd935b1-94c9-4cc7-aa7f-00d26458661f" providerId="ADAL" clId="{F7EB9EAF-B287-4D7D-8B66-F2F47CC08C97}" dt="2022-05-25T14:25:33.633" v="1160" actId="478"/>
          <ac:picMkLst>
            <pc:docMk/>
            <pc:sldMk cId="598214314" sldId="269"/>
            <ac:picMk id="6" creationId="{0A6EC506-A96F-BAC0-01FA-AB55D4B7F1DE}"/>
          </ac:picMkLst>
        </pc:picChg>
        <pc:picChg chg="del">
          <ac:chgData name="Matthew Roberts" userId="9cd935b1-94c9-4cc7-aa7f-00d26458661f" providerId="ADAL" clId="{F7EB9EAF-B287-4D7D-8B66-F2F47CC08C97}" dt="2022-05-25T13:39:24.298" v="1150" actId="478"/>
          <ac:picMkLst>
            <pc:docMk/>
            <pc:sldMk cId="598214314" sldId="269"/>
            <ac:picMk id="7" creationId="{D775A369-5C16-C654-C8E8-6B23B06B394B}"/>
          </ac:picMkLst>
        </pc:picChg>
        <pc:picChg chg="add mod">
          <ac:chgData name="Matthew Roberts" userId="9cd935b1-94c9-4cc7-aa7f-00d26458661f" providerId="ADAL" clId="{F7EB9EAF-B287-4D7D-8B66-F2F47CC08C97}" dt="2022-05-25T13:39:19.569" v="1149" actId="1076"/>
          <ac:picMkLst>
            <pc:docMk/>
            <pc:sldMk cId="598214314" sldId="269"/>
            <ac:picMk id="9" creationId="{F1898E0A-2578-C905-0173-295D86A7347E}"/>
          </ac:picMkLst>
        </pc:picChg>
        <pc:picChg chg="add del mod">
          <ac:chgData name="Matthew Roberts" userId="9cd935b1-94c9-4cc7-aa7f-00d26458661f" providerId="ADAL" clId="{F7EB9EAF-B287-4D7D-8B66-F2F47CC08C97}" dt="2022-05-25T13:38:36.205" v="1140" actId="478"/>
          <ac:picMkLst>
            <pc:docMk/>
            <pc:sldMk cId="598214314" sldId="269"/>
            <ac:picMk id="11" creationId="{D6CEAB85-9330-A801-CD8F-63BC2C09A2DD}"/>
          </ac:picMkLst>
        </pc:picChg>
        <pc:picChg chg="add mod ord">
          <ac:chgData name="Matthew Roberts" userId="9cd935b1-94c9-4cc7-aa7f-00d26458661f" providerId="ADAL" clId="{F7EB9EAF-B287-4D7D-8B66-F2F47CC08C97}" dt="2022-05-25T14:25:32.928" v="1159" actId="167"/>
          <ac:picMkLst>
            <pc:docMk/>
            <pc:sldMk cId="598214314" sldId="269"/>
            <ac:picMk id="12" creationId="{7EE9CEF9-AEA9-1FA1-B663-20A3661A3C1B}"/>
          </ac:picMkLst>
        </pc:picChg>
        <pc:picChg chg="add mod">
          <ac:chgData name="Matthew Roberts" userId="9cd935b1-94c9-4cc7-aa7f-00d26458661f" providerId="ADAL" clId="{F7EB9EAF-B287-4D7D-8B66-F2F47CC08C97}" dt="2022-05-25T14:26:07.060" v="1164" actId="14100"/>
          <ac:picMkLst>
            <pc:docMk/>
            <pc:sldMk cId="598214314" sldId="269"/>
            <ac:picMk id="14" creationId="{B4FEE388-0205-EA3A-4ECE-D35F5516348E}"/>
          </ac:picMkLst>
        </pc:picChg>
        <pc:picChg chg="add del">
          <ac:chgData name="Matthew Roberts" userId="9cd935b1-94c9-4cc7-aa7f-00d26458661f" providerId="ADAL" clId="{F7EB9EAF-B287-4D7D-8B66-F2F47CC08C97}" dt="2022-05-25T13:38:58.550" v="1145" actId="478"/>
          <ac:picMkLst>
            <pc:docMk/>
            <pc:sldMk cId="598214314" sldId="269"/>
            <ac:picMk id="18" creationId="{148189F8-0DDC-6109-EBE1-71A6BEA93A41}"/>
          </ac:picMkLst>
        </pc:picChg>
        <pc:picChg chg="del">
          <ac:chgData name="Matthew Roberts" userId="9cd935b1-94c9-4cc7-aa7f-00d26458661f" providerId="ADAL" clId="{F7EB9EAF-B287-4D7D-8B66-F2F47CC08C97}" dt="2022-05-25T13:37:58.587" v="1127" actId="478"/>
          <ac:picMkLst>
            <pc:docMk/>
            <pc:sldMk cId="598214314" sldId="269"/>
            <ac:picMk id="20" creationId="{A6EFF92F-F3D1-FC20-A940-F170955DDD4E}"/>
          </ac:picMkLst>
        </pc:picChg>
      </pc:sldChg>
      <pc:sldChg chg="addSp delSp modSp add del mod chgLayout">
        <pc:chgData name="Matthew Roberts" userId="9cd935b1-94c9-4cc7-aa7f-00d26458661f" providerId="ADAL" clId="{F7EB9EAF-B287-4D7D-8B66-F2F47CC08C97}" dt="2022-05-25T13:13:58.068" v="901" actId="47"/>
        <pc:sldMkLst>
          <pc:docMk/>
          <pc:sldMk cId="2389709566" sldId="270"/>
        </pc:sldMkLst>
        <pc:spChg chg="mod ord">
          <ac:chgData name="Matthew Roberts" userId="9cd935b1-94c9-4cc7-aa7f-00d26458661f" providerId="ADAL" clId="{F7EB9EAF-B287-4D7D-8B66-F2F47CC08C97}" dt="2022-05-25T13:13:36.192" v="899" actId="20577"/>
          <ac:spMkLst>
            <pc:docMk/>
            <pc:sldMk cId="2389709566" sldId="270"/>
            <ac:spMk id="2" creationId="{E3950A3C-46A6-EE71-160E-366C281402B5}"/>
          </ac:spMkLst>
        </pc:spChg>
        <pc:spChg chg="add mod ord">
          <ac:chgData name="Matthew Roberts" userId="9cd935b1-94c9-4cc7-aa7f-00d26458661f" providerId="ADAL" clId="{F7EB9EAF-B287-4D7D-8B66-F2F47CC08C97}" dt="2022-05-25T13:12:30.281" v="807" actId="700"/>
          <ac:spMkLst>
            <pc:docMk/>
            <pc:sldMk cId="2389709566" sldId="270"/>
            <ac:spMk id="3" creationId="{B2B655BF-DD68-DF6E-4525-D331518AEC57}"/>
          </ac:spMkLst>
        </pc:spChg>
        <pc:picChg chg="del">
          <ac:chgData name="Matthew Roberts" userId="9cd935b1-94c9-4cc7-aa7f-00d26458661f" providerId="ADAL" clId="{F7EB9EAF-B287-4D7D-8B66-F2F47CC08C97}" dt="2022-05-25T13:12:25.589" v="802" actId="478"/>
          <ac:picMkLst>
            <pc:docMk/>
            <pc:sldMk cId="2389709566" sldId="270"/>
            <ac:picMk id="7" creationId="{D775A369-5C16-C654-C8E8-6B23B06B394B}"/>
          </ac:picMkLst>
        </pc:picChg>
        <pc:picChg chg="del">
          <ac:chgData name="Matthew Roberts" userId="9cd935b1-94c9-4cc7-aa7f-00d26458661f" providerId="ADAL" clId="{F7EB9EAF-B287-4D7D-8B66-F2F47CC08C97}" dt="2022-05-25T13:12:26.037" v="803" actId="478"/>
          <ac:picMkLst>
            <pc:docMk/>
            <pc:sldMk cId="2389709566" sldId="270"/>
            <ac:picMk id="11" creationId="{D6CEAB85-9330-A801-CD8F-63BC2C09A2DD}"/>
          </ac:picMkLst>
        </pc:picChg>
        <pc:picChg chg="del mod">
          <ac:chgData name="Matthew Roberts" userId="9cd935b1-94c9-4cc7-aa7f-00d26458661f" providerId="ADAL" clId="{F7EB9EAF-B287-4D7D-8B66-F2F47CC08C97}" dt="2022-05-25T13:12:26.486" v="805" actId="478"/>
          <ac:picMkLst>
            <pc:docMk/>
            <pc:sldMk cId="2389709566" sldId="270"/>
            <ac:picMk id="18" creationId="{148189F8-0DDC-6109-EBE1-71A6BEA93A41}"/>
          </ac:picMkLst>
        </pc:picChg>
        <pc:picChg chg="del">
          <ac:chgData name="Matthew Roberts" userId="9cd935b1-94c9-4cc7-aa7f-00d26458661f" providerId="ADAL" clId="{F7EB9EAF-B287-4D7D-8B66-F2F47CC08C97}" dt="2022-05-25T13:12:26.932" v="806" actId="478"/>
          <ac:picMkLst>
            <pc:docMk/>
            <pc:sldMk cId="2389709566" sldId="270"/>
            <ac:picMk id="20" creationId="{A6EFF92F-F3D1-FC20-A940-F170955DDD4E}"/>
          </ac:picMkLst>
        </pc:picChg>
      </pc:sldChg>
      <pc:sldChg chg="addSp modSp add mod ord modClrScheme chgLayout modNotesTx">
        <pc:chgData name="Matthew Roberts" userId="9cd935b1-94c9-4cc7-aa7f-00d26458661f" providerId="ADAL" clId="{F7EB9EAF-B287-4D7D-8B66-F2F47CC08C97}" dt="2022-05-26T15:29:48.741" v="7861" actId="20577"/>
        <pc:sldMkLst>
          <pc:docMk/>
          <pc:sldMk cId="1084445733" sldId="271"/>
        </pc:sldMkLst>
        <pc:spChg chg="mod ord">
          <ac:chgData name="Matthew Roberts" userId="9cd935b1-94c9-4cc7-aa7f-00d26458661f" providerId="ADAL" clId="{F7EB9EAF-B287-4D7D-8B66-F2F47CC08C97}" dt="2022-05-25T14:35:28.128" v="1469" actId="700"/>
          <ac:spMkLst>
            <pc:docMk/>
            <pc:sldMk cId="1084445733" sldId="271"/>
            <ac:spMk id="2" creationId="{E3950A3C-46A6-EE71-160E-366C281402B5}"/>
          </ac:spMkLst>
        </pc:spChg>
        <pc:spChg chg="mod ord">
          <ac:chgData name="Matthew Roberts" userId="9cd935b1-94c9-4cc7-aa7f-00d26458661f" providerId="ADAL" clId="{F7EB9EAF-B287-4D7D-8B66-F2F47CC08C97}" dt="2022-05-26T15:29:48.741" v="7861" actId="20577"/>
          <ac:spMkLst>
            <pc:docMk/>
            <pc:sldMk cId="1084445733" sldId="271"/>
            <ac:spMk id="3" creationId="{B2B655BF-DD68-DF6E-4525-D331518AEC57}"/>
          </ac:spMkLst>
        </pc:spChg>
        <pc:spChg chg="add mod ord">
          <ac:chgData name="Matthew Roberts" userId="9cd935b1-94c9-4cc7-aa7f-00d26458661f" providerId="ADAL" clId="{F7EB9EAF-B287-4D7D-8B66-F2F47CC08C97}" dt="2022-05-25T14:35:29.018" v="1470"/>
          <ac:spMkLst>
            <pc:docMk/>
            <pc:sldMk cId="1084445733" sldId="271"/>
            <ac:spMk id="4" creationId="{E29673E9-D03E-41CD-C83A-419E534D1F99}"/>
          </ac:spMkLst>
        </pc:spChg>
      </pc:sldChg>
      <pc:sldChg chg="addSp delSp modSp add del mod modClrScheme chgLayout">
        <pc:chgData name="Matthew Roberts" userId="9cd935b1-94c9-4cc7-aa7f-00d26458661f" providerId="ADAL" clId="{F7EB9EAF-B287-4D7D-8B66-F2F47CC08C97}" dt="2022-05-26T12:32:47.808" v="6065" actId="47"/>
        <pc:sldMkLst>
          <pc:docMk/>
          <pc:sldMk cId="2438414140" sldId="272"/>
        </pc:sldMkLst>
        <pc:spChg chg="mod ord">
          <ac:chgData name="Matthew Roberts" userId="9cd935b1-94c9-4cc7-aa7f-00d26458661f" providerId="ADAL" clId="{F7EB9EAF-B287-4D7D-8B66-F2F47CC08C97}" dt="2022-05-25T14:35:38.595" v="1473" actId="700"/>
          <ac:spMkLst>
            <pc:docMk/>
            <pc:sldMk cId="2438414140" sldId="272"/>
            <ac:spMk id="2" creationId="{E3950A3C-46A6-EE71-160E-366C281402B5}"/>
          </ac:spMkLst>
        </pc:spChg>
        <pc:spChg chg="del mod ord">
          <ac:chgData name="Matthew Roberts" userId="9cd935b1-94c9-4cc7-aa7f-00d26458661f" providerId="ADAL" clId="{F7EB9EAF-B287-4D7D-8B66-F2F47CC08C97}" dt="2022-05-25T14:35:38.595" v="1473" actId="700"/>
          <ac:spMkLst>
            <pc:docMk/>
            <pc:sldMk cId="2438414140" sldId="272"/>
            <ac:spMk id="3" creationId="{B2B655BF-DD68-DF6E-4525-D331518AEC57}"/>
          </ac:spMkLst>
        </pc:spChg>
        <pc:spChg chg="add mod ord">
          <ac:chgData name="Matthew Roberts" userId="9cd935b1-94c9-4cc7-aa7f-00d26458661f" providerId="ADAL" clId="{F7EB9EAF-B287-4D7D-8B66-F2F47CC08C97}" dt="2022-05-25T14:35:39.703" v="1474"/>
          <ac:spMkLst>
            <pc:docMk/>
            <pc:sldMk cId="2438414140" sldId="272"/>
            <ac:spMk id="4" creationId="{744DAEC7-A400-9AB7-D26E-993CD9D09DBE}"/>
          </ac:spMkLst>
        </pc:spChg>
        <pc:spChg chg="add mod ord">
          <ac:chgData name="Matthew Roberts" userId="9cd935b1-94c9-4cc7-aa7f-00d26458661f" providerId="ADAL" clId="{F7EB9EAF-B287-4D7D-8B66-F2F47CC08C97}" dt="2022-05-25T15:02:16.520" v="1771"/>
          <ac:spMkLst>
            <pc:docMk/>
            <pc:sldMk cId="2438414140" sldId="272"/>
            <ac:spMk id="5" creationId="{00323CB0-9A7E-3CF7-6009-875729B6E627}"/>
          </ac:spMkLst>
        </pc:spChg>
      </pc:sldChg>
      <pc:sldChg chg="addSp delSp modSp add mod modClrScheme chgLayout">
        <pc:chgData name="Matthew Roberts" userId="9cd935b1-94c9-4cc7-aa7f-00d26458661f" providerId="ADAL" clId="{F7EB9EAF-B287-4D7D-8B66-F2F47CC08C97}" dt="2022-05-26T15:27:03.552" v="7710" actId="404"/>
        <pc:sldMkLst>
          <pc:docMk/>
          <pc:sldMk cId="2826995829" sldId="273"/>
        </pc:sldMkLst>
        <pc:spChg chg="mod ord">
          <ac:chgData name="Matthew Roberts" userId="9cd935b1-94c9-4cc7-aa7f-00d26458661f" providerId="ADAL" clId="{F7EB9EAF-B287-4D7D-8B66-F2F47CC08C97}" dt="2022-05-25T14:35:33.299" v="1471" actId="700"/>
          <ac:spMkLst>
            <pc:docMk/>
            <pc:sldMk cId="2826995829" sldId="273"/>
            <ac:spMk id="2" creationId="{E3950A3C-46A6-EE71-160E-366C281402B5}"/>
          </ac:spMkLst>
        </pc:spChg>
        <pc:spChg chg="del mod ord">
          <ac:chgData name="Matthew Roberts" userId="9cd935b1-94c9-4cc7-aa7f-00d26458661f" providerId="ADAL" clId="{F7EB9EAF-B287-4D7D-8B66-F2F47CC08C97}" dt="2022-05-25T14:35:33.299" v="1471" actId="700"/>
          <ac:spMkLst>
            <pc:docMk/>
            <pc:sldMk cId="2826995829" sldId="273"/>
            <ac:spMk id="3" creationId="{B2B655BF-DD68-DF6E-4525-D331518AEC57}"/>
          </ac:spMkLst>
        </pc:spChg>
        <pc:spChg chg="add mod ord">
          <ac:chgData name="Matthew Roberts" userId="9cd935b1-94c9-4cc7-aa7f-00d26458661f" providerId="ADAL" clId="{F7EB9EAF-B287-4D7D-8B66-F2F47CC08C97}" dt="2022-05-25T14:35:34.232" v="1472"/>
          <ac:spMkLst>
            <pc:docMk/>
            <pc:sldMk cId="2826995829" sldId="273"/>
            <ac:spMk id="6" creationId="{617C1EE9-41F9-BF4E-76CF-8A68255FEE74}"/>
          </ac:spMkLst>
        </pc:spChg>
        <pc:spChg chg="add mod ord">
          <ac:chgData name="Matthew Roberts" userId="9cd935b1-94c9-4cc7-aa7f-00d26458661f" providerId="ADAL" clId="{F7EB9EAF-B287-4D7D-8B66-F2F47CC08C97}" dt="2022-05-26T15:27:03.552" v="7710" actId="404"/>
          <ac:spMkLst>
            <pc:docMk/>
            <pc:sldMk cId="2826995829" sldId="273"/>
            <ac:spMk id="7" creationId="{3C3B7CC8-6717-BE95-16B1-3EC6E30A6F5D}"/>
          </ac:spMkLst>
        </pc:spChg>
        <pc:picChg chg="add mod">
          <ac:chgData name="Matthew Roberts" userId="9cd935b1-94c9-4cc7-aa7f-00d26458661f" providerId="ADAL" clId="{F7EB9EAF-B287-4D7D-8B66-F2F47CC08C97}" dt="2022-05-26T12:31:41.273" v="6049" actId="1076"/>
          <ac:picMkLst>
            <pc:docMk/>
            <pc:sldMk cId="2826995829" sldId="273"/>
            <ac:picMk id="4" creationId="{545E7823-F91A-B04B-C347-7D026B8085CE}"/>
          </ac:picMkLst>
        </pc:picChg>
        <pc:picChg chg="add mod ord">
          <ac:chgData name="Matthew Roberts" userId="9cd935b1-94c9-4cc7-aa7f-00d26458661f" providerId="ADAL" clId="{F7EB9EAF-B287-4D7D-8B66-F2F47CC08C97}" dt="2022-05-26T12:31:43.040" v="6050" actId="1076"/>
          <ac:picMkLst>
            <pc:docMk/>
            <pc:sldMk cId="2826995829" sldId="273"/>
            <ac:picMk id="5" creationId="{3C7FD4D2-B1BF-6CD0-D947-08C4E09BEA1A}"/>
          </ac:picMkLst>
        </pc:picChg>
        <pc:picChg chg="add del">
          <ac:chgData name="Matthew Roberts" userId="9cd935b1-94c9-4cc7-aa7f-00d26458661f" providerId="ADAL" clId="{F7EB9EAF-B287-4D7D-8B66-F2F47CC08C97}" dt="2022-05-26T12:24:13.856" v="5844" actId="22"/>
          <ac:picMkLst>
            <pc:docMk/>
            <pc:sldMk cId="2826995829" sldId="273"/>
            <ac:picMk id="8" creationId="{1EA9B9D3-CFBE-5825-6511-BACF60E8CBCA}"/>
          </ac:picMkLst>
        </pc:picChg>
        <pc:picChg chg="add del">
          <ac:chgData name="Matthew Roberts" userId="9cd935b1-94c9-4cc7-aa7f-00d26458661f" providerId="ADAL" clId="{F7EB9EAF-B287-4D7D-8B66-F2F47CC08C97}" dt="2022-05-26T12:24:19.976" v="5846" actId="22"/>
          <ac:picMkLst>
            <pc:docMk/>
            <pc:sldMk cId="2826995829" sldId="273"/>
            <ac:picMk id="10" creationId="{42D27468-D3A9-13DA-D229-1212022CB6AA}"/>
          </ac:picMkLst>
        </pc:picChg>
        <pc:picChg chg="add mod">
          <ac:chgData name="Matthew Roberts" userId="9cd935b1-94c9-4cc7-aa7f-00d26458661f" providerId="ADAL" clId="{F7EB9EAF-B287-4D7D-8B66-F2F47CC08C97}" dt="2022-05-26T12:32:22.965" v="6064" actId="12789"/>
          <ac:picMkLst>
            <pc:docMk/>
            <pc:sldMk cId="2826995829" sldId="273"/>
            <ac:picMk id="12" creationId="{3B20351A-D74B-8F78-E433-3C8F8259E465}"/>
          </ac:picMkLst>
        </pc:picChg>
        <pc:picChg chg="add mod">
          <ac:chgData name="Matthew Roberts" userId="9cd935b1-94c9-4cc7-aa7f-00d26458661f" providerId="ADAL" clId="{F7EB9EAF-B287-4D7D-8B66-F2F47CC08C97}" dt="2022-05-26T12:32:22.965" v="6064" actId="12789"/>
          <ac:picMkLst>
            <pc:docMk/>
            <pc:sldMk cId="2826995829" sldId="273"/>
            <ac:picMk id="14" creationId="{52CC2945-0A27-7F55-CBED-577E52A0846C}"/>
          </ac:picMkLst>
        </pc:picChg>
        <pc:picChg chg="add mod">
          <ac:chgData name="Matthew Roberts" userId="9cd935b1-94c9-4cc7-aa7f-00d26458661f" providerId="ADAL" clId="{F7EB9EAF-B287-4D7D-8B66-F2F47CC08C97}" dt="2022-05-26T12:31:46.247" v="6052" actId="1076"/>
          <ac:picMkLst>
            <pc:docMk/>
            <pc:sldMk cId="2826995829" sldId="273"/>
            <ac:picMk id="16" creationId="{360A2786-B031-C62C-04BF-5D0386E0F139}"/>
          </ac:picMkLst>
        </pc:picChg>
        <pc:picChg chg="add mod">
          <ac:chgData name="Matthew Roberts" userId="9cd935b1-94c9-4cc7-aa7f-00d26458661f" providerId="ADAL" clId="{F7EB9EAF-B287-4D7D-8B66-F2F47CC08C97}" dt="2022-05-26T12:32:22.965" v="6064" actId="12789"/>
          <ac:picMkLst>
            <pc:docMk/>
            <pc:sldMk cId="2826995829" sldId="273"/>
            <ac:picMk id="18" creationId="{46B3D071-2CE4-8760-AE97-AF49CD0AAECC}"/>
          </ac:picMkLst>
        </pc:picChg>
      </pc:sldChg>
      <pc:sldChg chg="modSp new mod modNotesTx">
        <pc:chgData name="Matthew Roberts" userId="9cd935b1-94c9-4cc7-aa7f-00d26458661f" providerId="ADAL" clId="{F7EB9EAF-B287-4D7D-8B66-F2F47CC08C97}" dt="2022-05-27T14:02:10.091" v="16551" actId="20577"/>
        <pc:sldMkLst>
          <pc:docMk/>
          <pc:sldMk cId="514081863" sldId="274"/>
        </pc:sldMkLst>
        <pc:spChg chg="mod">
          <ac:chgData name="Matthew Roberts" userId="9cd935b1-94c9-4cc7-aa7f-00d26458661f" providerId="ADAL" clId="{F7EB9EAF-B287-4D7D-8B66-F2F47CC08C97}" dt="2022-05-27T14:02:10.091" v="16551" actId="20577"/>
          <ac:spMkLst>
            <pc:docMk/>
            <pc:sldMk cId="514081863" sldId="274"/>
            <ac:spMk id="2" creationId="{6E81F713-7EE0-C16C-454D-C38D9CA98619}"/>
          </ac:spMkLst>
        </pc:spChg>
        <pc:spChg chg="mod">
          <ac:chgData name="Matthew Roberts" userId="9cd935b1-94c9-4cc7-aa7f-00d26458661f" providerId="ADAL" clId="{F7EB9EAF-B287-4D7D-8B66-F2F47CC08C97}" dt="2022-05-25T13:17:07.399" v="1034" actId="20577"/>
          <ac:spMkLst>
            <pc:docMk/>
            <pc:sldMk cId="514081863" sldId="274"/>
            <ac:spMk id="3" creationId="{363FA2DA-0DA7-1863-265B-3686837D1439}"/>
          </ac:spMkLst>
        </pc:spChg>
        <pc:spChg chg="mod">
          <ac:chgData name="Matthew Roberts" userId="9cd935b1-94c9-4cc7-aa7f-00d26458661f" providerId="ADAL" clId="{F7EB9EAF-B287-4D7D-8B66-F2F47CC08C97}" dt="2022-05-25T14:34:53.966" v="1461"/>
          <ac:spMkLst>
            <pc:docMk/>
            <pc:sldMk cId="514081863" sldId="274"/>
            <ac:spMk id="4" creationId="{18787358-EED4-E4CE-DEEB-215DFEDDA88E}"/>
          </ac:spMkLst>
        </pc:spChg>
      </pc:sldChg>
      <pc:sldChg chg="addSp delSp modSp add mod ord modNotesTx">
        <pc:chgData name="Matthew Roberts" userId="9cd935b1-94c9-4cc7-aa7f-00d26458661f" providerId="ADAL" clId="{F7EB9EAF-B287-4D7D-8B66-F2F47CC08C97}" dt="2022-05-27T13:45:02.655" v="16102" actId="20577"/>
        <pc:sldMkLst>
          <pc:docMk/>
          <pc:sldMk cId="1163668326" sldId="275"/>
        </pc:sldMkLst>
        <pc:spChg chg="mod">
          <ac:chgData name="Matthew Roberts" userId="9cd935b1-94c9-4cc7-aa7f-00d26458661f" providerId="ADAL" clId="{F7EB9EAF-B287-4D7D-8B66-F2F47CC08C97}" dt="2022-05-26T12:03:49.516" v="4327" actId="403"/>
          <ac:spMkLst>
            <pc:docMk/>
            <pc:sldMk cId="1163668326" sldId="275"/>
            <ac:spMk id="3" creationId="{00000000-0000-0000-0000-000000000000}"/>
          </ac:spMkLst>
        </pc:spChg>
        <pc:picChg chg="add del">
          <ac:chgData name="Matthew Roberts" userId="9cd935b1-94c9-4cc7-aa7f-00d26458661f" providerId="ADAL" clId="{F7EB9EAF-B287-4D7D-8B66-F2F47CC08C97}" dt="2022-05-27T13:19:53.403" v="13939" actId="22"/>
          <ac:picMkLst>
            <pc:docMk/>
            <pc:sldMk cId="1163668326" sldId="275"/>
            <ac:picMk id="5" creationId="{A529D378-77E2-D8C9-4BA1-5E66DF31E89A}"/>
          </ac:picMkLst>
        </pc:picChg>
        <pc:picChg chg="add del mod">
          <ac:chgData name="Matthew Roberts" userId="9cd935b1-94c9-4cc7-aa7f-00d26458661f" providerId="ADAL" clId="{F7EB9EAF-B287-4D7D-8B66-F2F47CC08C97}" dt="2022-05-26T10:24:50.118" v="3566" actId="21"/>
          <ac:picMkLst>
            <pc:docMk/>
            <pc:sldMk cId="1163668326" sldId="275"/>
            <ac:picMk id="5" creationId="{D7B9BF9F-227C-42AB-CA2B-039DDC3A5E83}"/>
          </ac:picMkLst>
        </pc:picChg>
        <pc:picChg chg="mod">
          <ac:chgData name="Matthew Roberts" userId="9cd935b1-94c9-4cc7-aa7f-00d26458661f" providerId="ADAL" clId="{F7EB9EAF-B287-4D7D-8B66-F2F47CC08C97}" dt="2022-05-26T10:34:12.675" v="3774" actId="1076"/>
          <ac:picMkLst>
            <pc:docMk/>
            <pc:sldMk cId="1163668326" sldId="275"/>
            <ac:picMk id="6" creationId="{00000000-0000-0000-0000-000000000000}"/>
          </ac:picMkLst>
        </pc:picChg>
        <pc:picChg chg="add del mod">
          <ac:chgData name="Matthew Roberts" userId="9cd935b1-94c9-4cc7-aa7f-00d26458661f" providerId="ADAL" clId="{F7EB9EAF-B287-4D7D-8B66-F2F47CC08C97}" dt="2022-05-26T10:25:23.433" v="3611" actId="21"/>
          <ac:picMkLst>
            <pc:docMk/>
            <pc:sldMk cId="1163668326" sldId="275"/>
            <ac:picMk id="9" creationId="{8930F27B-A218-EA18-06BB-36FFC4102089}"/>
          </ac:picMkLst>
        </pc:picChg>
        <pc:picChg chg="add mod">
          <ac:chgData name="Matthew Roberts" userId="9cd935b1-94c9-4cc7-aa7f-00d26458661f" providerId="ADAL" clId="{F7EB9EAF-B287-4D7D-8B66-F2F47CC08C97}" dt="2022-05-27T13:20:33.927" v="13951" actId="14100"/>
          <ac:picMkLst>
            <pc:docMk/>
            <pc:sldMk cId="1163668326" sldId="275"/>
            <ac:picMk id="10" creationId="{4D2D8F06-6C14-1A5E-AE58-57E3BA6480BE}"/>
          </ac:picMkLst>
        </pc:picChg>
        <pc:picChg chg="add del">
          <ac:chgData name="Matthew Roberts" userId="9cd935b1-94c9-4cc7-aa7f-00d26458661f" providerId="ADAL" clId="{F7EB9EAF-B287-4D7D-8B66-F2F47CC08C97}" dt="2022-05-26T10:32:16.587" v="3726" actId="22"/>
          <ac:picMkLst>
            <pc:docMk/>
            <pc:sldMk cId="1163668326" sldId="275"/>
            <ac:picMk id="10" creationId="{8EDDDA38-ED42-B5A5-63AA-4D1D37D0E919}"/>
          </ac:picMkLst>
        </pc:picChg>
        <pc:picChg chg="add mod">
          <ac:chgData name="Matthew Roberts" userId="9cd935b1-94c9-4cc7-aa7f-00d26458661f" providerId="ADAL" clId="{F7EB9EAF-B287-4D7D-8B66-F2F47CC08C97}" dt="2022-05-26T10:34:08.222" v="3773" actId="1076"/>
          <ac:picMkLst>
            <pc:docMk/>
            <pc:sldMk cId="1163668326" sldId="275"/>
            <ac:picMk id="12" creationId="{4C34CEBC-EA80-AE68-DBC7-FD8B0E92D06B}"/>
          </ac:picMkLst>
        </pc:picChg>
        <pc:picChg chg="add del mod">
          <ac:chgData name="Matthew Roberts" userId="9cd935b1-94c9-4cc7-aa7f-00d26458661f" providerId="ADAL" clId="{F7EB9EAF-B287-4D7D-8B66-F2F47CC08C97}" dt="2022-05-26T10:32:57.192" v="3735" actId="478"/>
          <ac:picMkLst>
            <pc:docMk/>
            <pc:sldMk cId="1163668326" sldId="275"/>
            <ac:picMk id="14" creationId="{A79F1623-5742-5E86-0611-A34E0296AAF6}"/>
          </ac:picMkLst>
        </pc:picChg>
        <pc:picChg chg="mod">
          <ac:chgData name="Matthew Roberts" userId="9cd935b1-94c9-4cc7-aa7f-00d26458661f" providerId="ADAL" clId="{F7EB9EAF-B287-4D7D-8B66-F2F47CC08C97}" dt="2022-05-26T10:34:16.393" v="3776" actId="1035"/>
          <ac:picMkLst>
            <pc:docMk/>
            <pc:sldMk cId="1163668326" sldId="275"/>
            <ac:picMk id="72" creationId="{92ABEDC2-0B60-4E04-8355-89FBEC44E0DC}"/>
          </ac:picMkLst>
        </pc:picChg>
      </pc:sldChg>
      <pc:sldChg chg="add del">
        <pc:chgData name="Matthew Roberts" userId="9cd935b1-94c9-4cc7-aa7f-00d26458661f" providerId="ADAL" clId="{F7EB9EAF-B287-4D7D-8B66-F2F47CC08C97}" dt="2022-05-26T10:25:26.813" v="3613" actId="2890"/>
        <pc:sldMkLst>
          <pc:docMk/>
          <pc:sldMk cId="1230359489" sldId="276"/>
        </pc:sldMkLst>
      </pc:sldChg>
      <pc:sldChg chg="addSp modSp add mod">
        <pc:chgData name="Matthew Roberts" userId="9cd935b1-94c9-4cc7-aa7f-00d26458661f" providerId="ADAL" clId="{F7EB9EAF-B287-4D7D-8B66-F2F47CC08C97}" dt="2022-05-26T15:41:15.084" v="7883" actId="14100"/>
        <pc:sldMkLst>
          <pc:docMk/>
          <pc:sldMk cId="2274841932" sldId="276"/>
        </pc:sldMkLst>
        <pc:spChg chg="mod">
          <ac:chgData name="Matthew Roberts" userId="9cd935b1-94c9-4cc7-aa7f-00d26458661f" providerId="ADAL" clId="{F7EB9EAF-B287-4D7D-8B66-F2F47CC08C97}" dt="2022-05-26T11:56:45.140" v="4241" actId="113"/>
          <ac:spMkLst>
            <pc:docMk/>
            <pc:sldMk cId="2274841932" sldId="276"/>
            <ac:spMk id="10" creationId="{3E2C4F30-880D-315D-1435-FD9E7A6D0822}"/>
          </ac:spMkLst>
        </pc:spChg>
        <pc:picChg chg="add mod">
          <ac:chgData name="Matthew Roberts" userId="9cd935b1-94c9-4cc7-aa7f-00d26458661f" providerId="ADAL" clId="{F7EB9EAF-B287-4D7D-8B66-F2F47CC08C97}" dt="2022-05-26T15:41:15.084" v="7883" actId="14100"/>
          <ac:picMkLst>
            <pc:docMk/>
            <pc:sldMk cId="2274841932" sldId="276"/>
            <ac:picMk id="4" creationId="{F6FA9885-A98F-C079-DE04-9AE700BBD98C}"/>
          </ac:picMkLst>
        </pc:picChg>
        <pc:picChg chg="add mod">
          <ac:chgData name="Matthew Roberts" userId="9cd935b1-94c9-4cc7-aa7f-00d26458661f" providerId="ADAL" clId="{F7EB9EAF-B287-4D7D-8B66-F2F47CC08C97}" dt="2022-05-26T15:40:57.916" v="7880" actId="1440"/>
          <ac:picMkLst>
            <pc:docMk/>
            <pc:sldMk cId="2274841932" sldId="276"/>
            <ac:picMk id="6" creationId="{5A031F62-EE75-5AD1-DE5F-2354A7FB7BFD}"/>
          </ac:picMkLst>
        </pc:picChg>
        <pc:picChg chg="add mod">
          <ac:chgData name="Matthew Roberts" userId="9cd935b1-94c9-4cc7-aa7f-00d26458661f" providerId="ADAL" clId="{F7EB9EAF-B287-4D7D-8B66-F2F47CC08C97}" dt="2022-05-26T15:40:57.916" v="7880" actId="1440"/>
          <ac:picMkLst>
            <pc:docMk/>
            <pc:sldMk cId="2274841932" sldId="276"/>
            <ac:picMk id="9" creationId="{DD0289E4-1513-2B1F-5B18-344B86DEA0A1}"/>
          </ac:picMkLst>
        </pc:picChg>
        <pc:picChg chg="mod ord">
          <ac:chgData name="Matthew Roberts" userId="9cd935b1-94c9-4cc7-aa7f-00d26458661f" providerId="ADAL" clId="{F7EB9EAF-B287-4D7D-8B66-F2F47CC08C97}" dt="2022-05-26T15:41:08.001" v="7881" actId="1076"/>
          <ac:picMkLst>
            <pc:docMk/>
            <pc:sldMk cId="2274841932" sldId="276"/>
            <ac:picMk id="15" creationId="{8ACFC550-C5C2-1694-0ACA-7FBC28FA87BD}"/>
          </ac:picMkLst>
        </pc:picChg>
        <pc:cxnChg chg="add mod">
          <ac:chgData name="Matthew Roberts" userId="9cd935b1-94c9-4cc7-aa7f-00d26458661f" providerId="ADAL" clId="{F7EB9EAF-B287-4D7D-8B66-F2F47CC08C97}" dt="2022-05-26T12:02:39.141" v="4259" actId="14100"/>
          <ac:cxnSpMkLst>
            <pc:docMk/>
            <pc:sldMk cId="2274841932" sldId="276"/>
            <ac:cxnSpMk id="12" creationId="{6D3C636D-8638-B0A2-6739-4E12355110E0}"/>
          </ac:cxnSpMkLst>
        </pc:cxnChg>
      </pc:sldChg>
      <pc:sldChg chg="modSp add del mod">
        <pc:chgData name="Matthew Roberts" userId="9cd935b1-94c9-4cc7-aa7f-00d26458661f" providerId="ADAL" clId="{F7EB9EAF-B287-4D7D-8B66-F2F47CC08C97}" dt="2022-05-26T10:25:06.171" v="3585" actId="47"/>
        <pc:sldMkLst>
          <pc:docMk/>
          <pc:sldMk cId="2697697446" sldId="276"/>
        </pc:sldMkLst>
        <pc:spChg chg="mod">
          <ac:chgData name="Matthew Roberts" userId="9cd935b1-94c9-4cc7-aa7f-00d26458661f" providerId="ADAL" clId="{F7EB9EAF-B287-4D7D-8B66-F2F47CC08C97}" dt="2022-05-26T10:24:58.044" v="3581" actId="20577"/>
          <ac:spMkLst>
            <pc:docMk/>
            <pc:sldMk cId="2697697446" sldId="276"/>
            <ac:spMk id="2" creationId="{00000000-0000-0000-0000-000000000000}"/>
          </ac:spMkLst>
        </pc:spChg>
        <pc:spChg chg="mod">
          <ac:chgData name="Matthew Roberts" userId="9cd935b1-94c9-4cc7-aa7f-00d26458661f" providerId="ADAL" clId="{F7EB9EAF-B287-4D7D-8B66-F2F47CC08C97}" dt="2022-05-26T10:25:01.738" v="3583" actId="6549"/>
          <ac:spMkLst>
            <pc:docMk/>
            <pc:sldMk cId="2697697446" sldId="276"/>
            <ac:spMk id="3" creationId="{00000000-0000-0000-0000-000000000000}"/>
          </ac:spMkLst>
        </pc:spChg>
      </pc:sldChg>
      <pc:sldChg chg="addSp delSp modSp add mod">
        <pc:chgData name="Matthew Roberts" userId="9cd935b1-94c9-4cc7-aa7f-00d26458661f" providerId="ADAL" clId="{F7EB9EAF-B287-4D7D-8B66-F2F47CC08C97}" dt="2022-05-26T15:26:58.723" v="7709" actId="403"/>
        <pc:sldMkLst>
          <pc:docMk/>
          <pc:sldMk cId="1413308908" sldId="277"/>
        </pc:sldMkLst>
        <pc:spChg chg="mod">
          <ac:chgData name="Matthew Roberts" userId="9cd935b1-94c9-4cc7-aa7f-00d26458661f" providerId="ADAL" clId="{F7EB9EAF-B287-4D7D-8B66-F2F47CC08C97}" dt="2022-05-26T12:32:52.089" v="6067"/>
          <ac:spMkLst>
            <pc:docMk/>
            <pc:sldMk cId="1413308908" sldId="277"/>
            <ac:spMk id="2" creationId="{E3950A3C-46A6-EE71-160E-366C281402B5}"/>
          </ac:spMkLst>
        </pc:spChg>
        <pc:spChg chg="mod">
          <ac:chgData name="Matthew Roberts" userId="9cd935b1-94c9-4cc7-aa7f-00d26458661f" providerId="ADAL" clId="{F7EB9EAF-B287-4D7D-8B66-F2F47CC08C97}" dt="2022-05-26T15:26:58.723" v="7709" actId="403"/>
          <ac:spMkLst>
            <pc:docMk/>
            <pc:sldMk cId="1413308908" sldId="277"/>
            <ac:spMk id="7" creationId="{3C3B7CC8-6717-BE95-16B1-3EC6E30A6F5D}"/>
          </ac:spMkLst>
        </pc:spChg>
        <pc:picChg chg="del">
          <ac:chgData name="Matthew Roberts" userId="9cd935b1-94c9-4cc7-aa7f-00d26458661f" providerId="ADAL" clId="{F7EB9EAF-B287-4D7D-8B66-F2F47CC08C97}" dt="2022-05-26T12:32:54.134" v="6069" actId="478"/>
          <ac:picMkLst>
            <pc:docMk/>
            <pc:sldMk cId="1413308908" sldId="277"/>
            <ac:picMk id="4" creationId="{545E7823-F91A-B04B-C347-7D026B8085CE}"/>
          </ac:picMkLst>
        </pc:picChg>
        <pc:picChg chg="del">
          <ac:chgData name="Matthew Roberts" userId="9cd935b1-94c9-4cc7-aa7f-00d26458661f" providerId="ADAL" clId="{F7EB9EAF-B287-4D7D-8B66-F2F47CC08C97}" dt="2022-05-26T12:32:53.574" v="6068" actId="478"/>
          <ac:picMkLst>
            <pc:docMk/>
            <pc:sldMk cId="1413308908" sldId="277"/>
            <ac:picMk id="5" creationId="{3C7FD4D2-B1BF-6CD0-D947-08C4E09BEA1A}"/>
          </ac:picMkLst>
        </pc:picChg>
        <pc:picChg chg="add mod">
          <ac:chgData name="Matthew Roberts" userId="9cd935b1-94c9-4cc7-aa7f-00d26458661f" providerId="ADAL" clId="{F7EB9EAF-B287-4D7D-8B66-F2F47CC08C97}" dt="2022-05-26T15:11:26.225" v="6202" actId="1076"/>
          <ac:picMkLst>
            <pc:docMk/>
            <pc:sldMk cId="1413308908" sldId="277"/>
            <ac:picMk id="8" creationId="{FA604146-81DE-B190-1071-8D9457C964F5}"/>
          </ac:picMkLst>
        </pc:picChg>
        <pc:picChg chg="add mod">
          <ac:chgData name="Matthew Roberts" userId="9cd935b1-94c9-4cc7-aa7f-00d26458661f" providerId="ADAL" clId="{F7EB9EAF-B287-4D7D-8B66-F2F47CC08C97}" dt="2022-05-26T15:20:07.434" v="7155" actId="1076"/>
          <ac:picMkLst>
            <pc:docMk/>
            <pc:sldMk cId="1413308908" sldId="277"/>
            <ac:picMk id="10" creationId="{A85C6D2E-CEB0-62DA-6C62-A0639D9F3F61}"/>
          </ac:picMkLst>
        </pc:picChg>
        <pc:picChg chg="add mod">
          <ac:chgData name="Matthew Roberts" userId="9cd935b1-94c9-4cc7-aa7f-00d26458661f" providerId="ADAL" clId="{F7EB9EAF-B287-4D7D-8B66-F2F47CC08C97}" dt="2022-05-26T15:19:56.276" v="7141" actId="1076"/>
          <ac:picMkLst>
            <pc:docMk/>
            <pc:sldMk cId="1413308908" sldId="277"/>
            <ac:picMk id="13" creationId="{904E4C46-CADB-7ED5-1CB4-C169B2CE1CC7}"/>
          </ac:picMkLst>
        </pc:picChg>
        <pc:picChg chg="mod">
          <ac:chgData name="Matthew Roberts" userId="9cd935b1-94c9-4cc7-aa7f-00d26458661f" providerId="ADAL" clId="{F7EB9EAF-B287-4D7D-8B66-F2F47CC08C97}" dt="2022-05-26T15:11:34.461" v="6211" actId="1076"/>
          <ac:picMkLst>
            <pc:docMk/>
            <pc:sldMk cId="1413308908" sldId="277"/>
            <ac:picMk id="14" creationId="{52CC2945-0A27-7F55-CBED-577E52A0846C}"/>
          </ac:picMkLst>
        </pc:picChg>
        <pc:picChg chg="mod">
          <ac:chgData name="Matthew Roberts" userId="9cd935b1-94c9-4cc7-aa7f-00d26458661f" providerId="ADAL" clId="{F7EB9EAF-B287-4D7D-8B66-F2F47CC08C97}" dt="2022-05-26T15:10:26.766" v="6186" actId="14100"/>
          <ac:picMkLst>
            <pc:docMk/>
            <pc:sldMk cId="1413308908" sldId="277"/>
            <ac:picMk id="16" creationId="{360A2786-B031-C62C-04BF-5D0386E0F139}"/>
          </ac:picMkLst>
        </pc:picChg>
        <pc:picChg chg="add mod">
          <ac:chgData name="Matthew Roberts" userId="9cd935b1-94c9-4cc7-aa7f-00d26458661f" providerId="ADAL" clId="{F7EB9EAF-B287-4D7D-8B66-F2F47CC08C97}" dt="2022-05-26T15:19:50.842" v="7138" actId="571"/>
          <ac:picMkLst>
            <pc:docMk/>
            <pc:sldMk cId="1413308908" sldId="277"/>
            <ac:picMk id="17" creationId="{6E367FAA-C2E0-4398-8445-B32028BDD1BE}"/>
          </ac:picMkLst>
        </pc:picChg>
        <pc:picChg chg="mod">
          <ac:chgData name="Matthew Roberts" userId="9cd935b1-94c9-4cc7-aa7f-00d26458661f" providerId="ADAL" clId="{F7EB9EAF-B287-4D7D-8B66-F2F47CC08C97}" dt="2022-05-26T15:11:34.867" v="6212" actId="1076"/>
          <ac:picMkLst>
            <pc:docMk/>
            <pc:sldMk cId="1413308908" sldId="277"/>
            <ac:picMk id="18" creationId="{46B3D071-2CE4-8760-AE97-AF49CD0AAECC}"/>
          </ac:picMkLst>
        </pc:picChg>
      </pc:sldChg>
      <pc:sldChg chg="add del">
        <pc:chgData name="Matthew Roberts" userId="9cd935b1-94c9-4cc7-aa7f-00d26458661f" providerId="ADAL" clId="{F7EB9EAF-B287-4D7D-8B66-F2F47CC08C97}" dt="2022-05-27T10:34:16.785" v="9488" actId="47"/>
        <pc:sldMkLst>
          <pc:docMk/>
          <pc:sldMk cId="283880395" sldId="278"/>
        </pc:sldMkLst>
      </pc:sldChg>
      <pc:sldChg chg="modSp add mod ord modNotesTx">
        <pc:chgData name="Matthew Roberts" userId="9cd935b1-94c9-4cc7-aa7f-00d26458661f" providerId="ADAL" clId="{F7EB9EAF-B287-4D7D-8B66-F2F47CC08C97}" dt="2022-05-27T11:01:16.589" v="12350" actId="20577"/>
        <pc:sldMkLst>
          <pc:docMk/>
          <pc:sldMk cId="3836391758" sldId="279"/>
        </pc:sldMkLst>
        <pc:spChg chg="mod">
          <ac:chgData name="Matthew Roberts" userId="9cd935b1-94c9-4cc7-aa7f-00d26458661f" providerId="ADAL" clId="{F7EB9EAF-B287-4D7D-8B66-F2F47CC08C97}" dt="2022-05-27T11:01:16.589" v="12350" actId="20577"/>
          <ac:spMkLst>
            <pc:docMk/>
            <pc:sldMk cId="3836391758" sldId="279"/>
            <ac:spMk id="2" creationId="{6E81F713-7EE0-C16C-454D-C38D9CA98619}"/>
          </ac:spMkLst>
        </pc:spChg>
        <pc:spChg chg="mod">
          <ac:chgData name="Matthew Roberts" userId="9cd935b1-94c9-4cc7-aa7f-00d26458661f" providerId="ADAL" clId="{F7EB9EAF-B287-4D7D-8B66-F2F47CC08C97}" dt="2022-05-27T10:34:39.943" v="9513" actId="20577"/>
          <ac:spMkLst>
            <pc:docMk/>
            <pc:sldMk cId="3836391758" sldId="279"/>
            <ac:spMk id="3" creationId="{363FA2DA-0DA7-1863-265B-3686837D1439}"/>
          </ac:spMkLst>
        </pc:spChg>
      </pc:sldChg>
      <pc:sldChg chg="addSp delSp modSp new mod modClrScheme chgLayout">
        <pc:chgData name="Matthew Roberts" userId="9cd935b1-94c9-4cc7-aa7f-00d26458661f" providerId="ADAL" clId="{F7EB9EAF-B287-4D7D-8B66-F2F47CC08C97}" dt="2022-05-27T14:01:50.236" v="16542" actId="20577"/>
        <pc:sldMkLst>
          <pc:docMk/>
          <pc:sldMk cId="545356952" sldId="280"/>
        </pc:sldMkLst>
        <pc:spChg chg="del mod ord">
          <ac:chgData name="Matthew Roberts" userId="9cd935b1-94c9-4cc7-aa7f-00d26458661f" providerId="ADAL" clId="{F7EB9EAF-B287-4D7D-8B66-F2F47CC08C97}" dt="2022-05-27T11:02:12.475" v="12378" actId="700"/>
          <ac:spMkLst>
            <pc:docMk/>
            <pc:sldMk cId="545356952" sldId="280"/>
            <ac:spMk id="2" creationId="{318A71B3-927D-DCA3-4226-03DB7C05BF3F}"/>
          </ac:spMkLst>
        </pc:spChg>
        <pc:spChg chg="del mod ord">
          <ac:chgData name="Matthew Roberts" userId="9cd935b1-94c9-4cc7-aa7f-00d26458661f" providerId="ADAL" clId="{F7EB9EAF-B287-4D7D-8B66-F2F47CC08C97}" dt="2022-05-27T11:02:12.475" v="12378" actId="700"/>
          <ac:spMkLst>
            <pc:docMk/>
            <pc:sldMk cId="545356952" sldId="280"/>
            <ac:spMk id="3" creationId="{6DC269A5-C411-62D5-3267-D0E335FD482F}"/>
          </ac:spMkLst>
        </pc:spChg>
        <pc:spChg chg="del mod ord">
          <ac:chgData name="Matthew Roberts" userId="9cd935b1-94c9-4cc7-aa7f-00d26458661f" providerId="ADAL" clId="{F7EB9EAF-B287-4D7D-8B66-F2F47CC08C97}" dt="2022-05-27T11:02:12.475" v="12378" actId="700"/>
          <ac:spMkLst>
            <pc:docMk/>
            <pc:sldMk cId="545356952" sldId="280"/>
            <ac:spMk id="4" creationId="{636A4A85-C586-0CE6-08CA-B96B8D77D13C}"/>
          </ac:spMkLst>
        </pc:spChg>
        <pc:spChg chg="del">
          <ac:chgData name="Matthew Roberts" userId="9cd935b1-94c9-4cc7-aa7f-00d26458661f" providerId="ADAL" clId="{F7EB9EAF-B287-4D7D-8B66-F2F47CC08C97}" dt="2022-05-27T11:02:12.475" v="12378" actId="700"/>
          <ac:spMkLst>
            <pc:docMk/>
            <pc:sldMk cId="545356952" sldId="280"/>
            <ac:spMk id="5" creationId="{A7D470C0-2EE3-8D25-0F81-DC4B162AF59A}"/>
          </ac:spMkLst>
        </pc:spChg>
        <pc:spChg chg="del">
          <ac:chgData name="Matthew Roberts" userId="9cd935b1-94c9-4cc7-aa7f-00d26458661f" providerId="ADAL" clId="{F7EB9EAF-B287-4D7D-8B66-F2F47CC08C97}" dt="2022-05-27T11:02:12.475" v="12378" actId="700"/>
          <ac:spMkLst>
            <pc:docMk/>
            <pc:sldMk cId="545356952" sldId="280"/>
            <ac:spMk id="6" creationId="{FF12C248-18AF-4FA3-56DA-2B6A023682A1}"/>
          </ac:spMkLst>
        </pc:spChg>
        <pc:spChg chg="del">
          <ac:chgData name="Matthew Roberts" userId="9cd935b1-94c9-4cc7-aa7f-00d26458661f" providerId="ADAL" clId="{F7EB9EAF-B287-4D7D-8B66-F2F47CC08C97}" dt="2022-05-27T11:02:12.475" v="12378" actId="700"/>
          <ac:spMkLst>
            <pc:docMk/>
            <pc:sldMk cId="545356952" sldId="280"/>
            <ac:spMk id="7" creationId="{B55F8C1F-DACE-D7E1-F8F2-23B84E4E9367}"/>
          </ac:spMkLst>
        </pc:spChg>
        <pc:spChg chg="add mod ord">
          <ac:chgData name="Matthew Roberts" userId="9cd935b1-94c9-4cc7-aa7f-00d26458661f" providerId="ADAL" clId="{F7EB9EAF-B287-4D7D-8B66-F2F47CC08C97}" dt="2022-05-27T11:03:17.379" v="12486" actId="20577"/>
          <ac:spMkLst>
            <pc:docMk/>
            <pc:sldMk cId="545356952" sldId="280"/>
            <ac:spMk id="8" creationId="{2EAFAAD8-66E9-416D-14A4-AD42630F268D}"/>
          </ac:spMkLst>
        </pc:spChg>
        <pc:spChg chg="add mod ord">
          <ac:chgData name="Matthew Roberts" userId="9cd935b1-94c9-4cc7-aa7f-00d26458661f" providerId="ADAL" clId="{F7EB9EAF-B287-4D7D-8B66-F2F47CC08C97}" dt="2022-05-27T11:02:16.716" v="12379"/>
          <ac:spMkLst>
            <pc:docMk/>
            <pc:sldMk cId="545356952" sldId="280"/>
            <ac:spMk id="9" creationId="{8489DB4F-5B85-864B-B4BE-61D345848696}"/>
          </ac:spMkLst>
        </pc:spChg>
        <pc:spChg chg="add mod ord">
          <ac:chgData name="Matthew Roberts" userId="9cd935b1-94c9-4cc7-aa7f-00d26458661f" providerId="ADAL" clId="{F7EB9EAF-B287-4D7D-8B66-F2F47CC08C97}" dt="2022-05-27T14:01:50.236" v="16542" actId="20577"/>
          <ac:spMkLst>
            <pc:docMk/>
            <pc:sldMk cId="545356952" sldId="280"/>
            <ac:spMk id="10" creationId="{1331AD03-AC18-1144-8F71-E93573456406}"/>
          </ac:spMkLst>
        </pc:spChg>
      </pc:sldChg>
      <pc:sldChg chg="new del">
        <pc:chgData name="Matthew Roberts" userId="9cd935b1-94c9-4cc7-aa7f-00d26458661f" providerId="ADAL" clId="{F7EB9EAF-B287-4D7D-8B66-F2F47CC08C97}" dt="2022-05-27T11:02:04.871" v="12374" actId="680"/>
        <pc:sldMkLst>
          <pc:docMk/>
          <pc:sldMk cId="4153562574" sldId="280"/>
        </pc:sldMkLst>
      </pc:sldChg>
      <pc:sldChg chg="add mod modShow">
        <pc:chgData name="Matthew Roberts" userId="9cd935b1-94c9-4cc7-aa7f-00d26458661f" providerId="ADAL" clId="{F7EB9EAF-B287-4D7D-8B66-F2F47CC08C97}" dt="2022-05-27T13:46:19.102" v="16127" actId="729"/>
        <pc:sldMkLst>
          <pc:docMk/>
          <pc:sldMk cId="4154203864" sldId="28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75E4EA27-82F6-40A7-AC1E-72EAE51B32AB}" type="datetimeFigureOut">
              <a:rPr lang="en-US" smtClean="0"/>
              <a:t>5/26/2022</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283B30DE-00D7-46F9-A0F9-74DD6112F2CC}" type="slidenum">
              <a:rPr lang="en-US" smtClean="0"/>
              <a:t>‹#›</a:t>
            </a:fld>
            <a:endParaRPr lang="en-US"/>
          </a:p>
        </p:txBody>
      </p:sp>
    </p:spTree>
    <p:extLst>
      <p:ext uri="{BB962C8B-B14F-4D97-AF65-F5344CB8AC3E}">
        <p14:creationId xmlns:p14="http://schemas.microsoft.com/office/powerpoint/2010/main" val="3817586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ithub.com/Mattjet27/STSGlobalTestDataTemplat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Where is the actual data being stored? </a:t>
            </a:r>
            <a:r>
              <a:rPr lang="en-US" dirty="0">
                <a:sym typeface="Wingdings" panose="05000000000000000000" pitchFamily="2" charset="2"/>
              </a:rPr>
              <a:t> </a:t>
            </a:r>
            <a:r>
              <a:rPr lang="en-US" dirty="0"/>
              <a:t>TSM memory space, not LabVIEW memory space</a:t>
            </a:r>
          </a:p>
          <a:p>
            <a:pPr marL="171450" indent="-171450">
              <a:buFont typeface="Arial" panose="020B0604020202020204" pitchFamily="34" charset="0"/>
              <a:buChar char="•"/>
            </a:pPr>
            <a:r>
              <a:rPr lang="en-US" dirty="0"/>
              <a:t>Sharing data between modules </a:t>
            </a:r>
            <a:r>
              <a:rPr lang="en-US" dirty="0">
                <a:sym typeface="Wingdings" panose="05000000000000000000" pitchFamily="2" charset="2"/>
              </a:rPr>
              <a:t> While there are other, LabVIEW native, mechanicians for storing the same type of data, none provide the convivence and robustness of using the </a:t>
            </a:r>
            <a:r>
              <a:rPr lang="en-US" sz="1200" dirty="0" err="1"/>
              <a:t>SemiconductorModuleContext</a:t>
            </a:r>
            <a:r>
              <a:rPr lang="en-US" sz="1200" dirty="0"/>
              <a:t> when it comes to managing site data. All other mechanisms require the test developer to micromanage the order of the site data, and whether certain sites are inactive (site goes down mid lot) or not being called from within the code module’s context (independent code module execution per site or group of sites).</a:t>
            </a:r>
            <a:endParaRPr lang="en-US" dirty="0"/>
          </a:p>
        </p:txBody>
      </p:sp>
      <p:sp>
        <p:nvSpPr>
          <p:cNvPr id="4" name="Slide Number Placeholder 3"/>
          <p:cNvSpPr>
            <a:spLocks noGrp="1"/>
          </p:cNvSpPr>
          <p:nvPr>
            <p:ph type="sldNum" sz="quarter" idx="5"/>
          </p:nvPr>
        </p:nvSpPr>
        <p:spPr/>
        <p:txBody>
          <a:bodyPr/>
          <a:lstStyle/>
          <a:p>
            <a:fld id="{283B30DE-00D7-46F9-A0F9-74DD6112F2CC}" type="slidenum">
              <a:rPr lang="en-US" smtClean="0"/>
              <a:t>4</a:t>
            </a:fld>
            <a:endParaRPr lang="en-US"/>
          </a:p>
        </p:txBody>
      </p:sp>
    </p:spTree>
    <p:extLst>
      <p:ext uri="{BB962C8B-B14F-4D97-AF65-F5344CB8AC3E}">
        <p14:creationId xmlns:p14="http://schemas.microsoft.com/office/powerpoint/2010/main" val="3375558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Important Notes</a:t>
            </a:r>
          </a:p>
          <a:p>
            <a:pPr marL="228600" indent="-228600">
              <a:buFont typeface="+mj-lt"/>
              <a:buAutoNum type="arabicPeriod"/>
            </a:pPr>
            <a:r>
              <a:rPr lang="en-US" sz="600" dirty="0"/>
              <a:t>Where is the actual data being stored?</a:t>
            </a:r>
          </a:p>
          <a:p>
            <a:pPr marL="502920" lvl="1" indent="-228600">
              <a:buFont typeface="Arial" panose="020B0604020202020204" pitchFamily="34" charset="0"/>
              <a:buChar char="•"/>
            </a:pPr>
            <a:r>
              <a:rPr lang="en-US" sz="600" dirty="0"/>
              <a:t>Data is stored by reference in TSM’s memory space (dynamic memory within TSM’s .NET assembly), it is not actually being stored in LabVIEW’s memory space.</a:t>
            </a:r>
          </a:p>
          <a:p>
            <a:pPr marL="502920" lvl="1" indent="-228600">
              <a:buFont typeface="Arial" panose="020B0604020202020204" pitchFamily="34" charset="0"/>
              <a:buChar char="•"/>
            </a:pPr>
            <a:r>
              <a:rPr lang="en-US" sz="600" dirty="0"/>
              <a:t>The class wire is essentially a wrapped reference to the TSM context, when you operate on a data item via property node the property node will call in the TSM context’s memory space to access the data item.</a:t>
            </a:r>
          </a:p>
          <a:p>
            <a:pPr marL="502920" lvl="1" indent="-228600">
              <a:buFont typeface="Arial" panose="020B0604020202020204" pitchFamily="34" charset="0"/>
              <a:buChar char="•"/>
            </a:pPr>
            <a:r>
              <a:rPr lang="en-US" sz="600" dirty="0"/>
              <a:t>Although you are passing the data by value on the LabVIEW block diagram, the accessing of the data happens by reference… that is the reference to the TSM context.</a:t>
            </a:r>
          </a:p>
          <a:p>
            <a:pPr marL="228600" indent="-228600">
              <a:buFont typeface="+mj-lt"/>
              <a:buAutoNum type="arabicPeriod"/>
            </a:pPr>
            <a:r>
              <a:rPr lang="en-US" sz="600" dirty="0"/>
              <a:t>Property Node elements are executed on sequentially, which means whichever order you read or write from, top--&gt;down, would be the order in which the data would be manipulated. </a:t>
            </a:r>
          </a:p>
          <a:p>
            <a:pPr marL="502920" lvl="1" indent="-228600">
              <a:buFont typeface="Arial" panose="020B0604020202020204" pitchFamily="34" charset="0"/>
              <a:buChar char="•"/>
            </a:pPr>
            <a:r>
              <a:rPr lang="en-US" sz="600" dirty="0">
                <a:cs typeface="Arial" charset="0"/>
              </a:rPr>
              <a:t>This inherently prevents any race conditions within a certain VI if there is only ever one Property Node accessing the class at a given time. </a:t>
            </a:r>
          </a:p>
          <a:p>
            <a:pPr marL="502920" lvl="1" indent="-228600">
              <a:buFont typeface="Arial" panose="020B0604020202020204" pitchFamily="34" charset="0"/>
              <a:buChar char="•"/>
            </a:pPr>
            <a:r>
              <a:rPr lang="en-US" sz="600" dirty="0">
                <a:cs typeface="Arial" charset="0"/>
              </a:rPr>
              <a:t>Since the wire is passing around and operating on the data by reference behind the scenes, you should still incorporate data flow where possible to ensure two property nodes are not being used at the same time, where one can just as easily do the job. </a:t>
            </a:r>
            <a:r>
              <a:rPr lang="en-US" sz="600" dirty="0"/>
              <a:t>Avoid using branching the same Class wire to multiple Property Nodes unless you can ensure those Property Nodes are accessing unique data items. Otherwise, access all necessary data items for a particular part of your code module using one Property node at a time. </a:t>
            </a:r>
          </a:p>
          <a:p>
            <a:pPr marL="228600" indent="-228600">
              <a:buFont typeface="+mj-lt"/>
              <a:buAutoNum type="arabicPeriod"/>
            </a:pPr>
            <a:r>
              <a:rPr lang="en-US" sz="600" dirty="0"/>
              <a:t>Lifetime of Get Class wire reference: Class wire inherently same context as the TSM context, and therefore this VI must be called in every test code module that intends to access a data item.</a:t>
            </a:r>
          </a:p>
          <a:p>
            <a:pPr marL="502920" lvl="1" indent="-228600">
              <a:buFont typeface="Arial" panose="020B0604020202020204" pitchFamily="34" charset="0"/>
              <a:buChar char="•"/>
            </a:pPr>
            <a:r>
              <a:rPr lang="en-US" sz="600" dirty="0">
                <a:cs typeface="Arial" charset="0"/>
              </a:rPr>
              <a:t>The intended use case for a given VI is to only ever need to call the “GetClass.vi" function once, to get the class wire and then use the class wire as a reference to access the data via property node and connect the wire to the next instance of property node which access the data. </a:t>
            </a:r>
          </a:p>
          <a:p>
            <a:pPr marL="228600" indent="-228600">
              <a:buFont typeface="+mj-lt"/>
              <a:buAutoNum type="arabicPeriod"/>
            </a:pPr>
            <a:r>
              <a:rPr lang="en-US" sz="600" dirty="0"/>
              <a:t>Data Types: Data items can be of any LabVIEW type, including Enums &amp; Type Definitions.</a:t>
            </a:r>
          </a:p>
          <a:p>
            <a:pPr marL="445770" lvl="1" indent="-171450">
              <a:buFont typeface="Arial" panose="020B0604020202020204" pitchFamily="34" charset="0"/>
              <a:buChar char="•"/>
            </a:pPr>
            <a:r>
              <a:rPr lang="en-US" sz="600" dirty="0">
                <a:cs typeface="Arial" charset="0"/>
              </a:rPr>
              <a:t>*If the data type you want to store is a type </a:t>
            </a:r>
            <a:r>
              <a:rPr lang="en-US" sz="600" dirty="0"/>
              <a:t>def, the .</a:t>
            </a:r>
            <a:r>
              <a:rPr lang="en-US" sz="600" dirty="0" err="1"/>
              <a:t>ctl</a:t>
            </a:r>
            <a:r>
              <a:rPr lang="en-US" sz="600" dirty="0"/>
              <a:t> file for the type def should exist within the ...\Code Module\Common\&lt;TSM Context Data Access Class Name&gt;\Public\Typedefs directory. </a:t>
            </a:r>
          </a:p>
        </p:txBody>
      </p:sp>
      <p:sp>
        <p:nvSpPr>
          <p:cNvPr id="4" name="Slide Number Placeholder 3"/>
          <p:cNvSpPr>
            <a:spLocks noGrp="1"/>
          </p:cNvSpPr>
          <p:nvPr>
            <p:ph type="sldNum" sz="quarter" idx="5"/>
          </p:nvPr>
        </p:nvSpPr>
        <p:spPr/>
        <p:txBody>
          <a:bodyPr/>
          <a:lstStyle/>
          <a:p>
            <a:fld id="{283B30DE-00D7-46F9-A0F9-74DD6112F2CC}" type="slidenum">
              <a:rPr lang="en-US" smtClean="0"/>
              <a:t>5</a:t>
            </a:fld>
            <a:endParaRPr lang="en-US"/>
          </a:p>
        </p:txBody>
      </p:sp>
    </p:spTree>
    <p:extLst>
      <p:ext uri="{BB962C8B-B14F-4D97-AF65-F5344CB8AC3E}">
        <p14:creationId xmlns:p14="http://schemas.microsoft.com/office/powerpoint/2010/main" val="2436834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3B30DE-00D7-46F9-A0F9-74DD6112F2CC}" type="slidenum">
              <a:rPr lang="en-US" smtClean="0"/>
              <a:t>6</a:t>
            </a:fld>
            <a:endParaRPr lang="en-US"/>
          </a:p>
        </p:txBody>
      </p:sp>
    </p:spTree>
    <p:extLst>
      <p:ext uri="{BB962C8B-B14F-4D97-AF65-F5344CB8AC3E}">
        <p14:creationId xmlns:p14="http://schemas.microsoft.com/office/powerpoint/2010/main" val="2623113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https://github.com/Mattjet27/STSGlobalTestDataTemplate</a:t>
            </a:r>
            <a:r>
              <a:rPr lang="en-US" sz="1200" dirty="0"/>
              <a:t> </a:t>
            </a:r>
          </a:p>
          <a:p>
            <a:endParaRPr lang="en-US" dirty="0"/>
          </a:p>
        </p:txBody>
      </p:sp>
      <p:sp>
        <p:nvSpPr>
          <p:cNvPr id="4" name="Slide Number Placeholder 3"/>
          <p:cNvSpPr>
            <a:spLocks noGrp="1"/>
          </p:cNvSpPr>
          <p:nvPr>
            <p:ph type="sldNum" sz="quarter" idx="5"/>
          </p:nvPr>
        </p:nvSpPr>
        <p:spPr/>
        <p:txBody>
          <a:bodyPr/>
          <a:lstStyle/>
          <a:p>
            <a:fld id="{283B30DE-00D7-46F9-A0F9-74DD6112F2CC}" type="slidenum">
              <a:rPr lang="en-US" smtClean="0"/>
              <a:t>10</a:t>
            </a:fld>
            <a:endParaRPr lang="en-US"/>
          </a:p>
        </p:txBody>
      </p:sp>
    </p:spTree>
    <p:extLst>
      <p:ext uri="{BB962C8B-B14F-4D97-AF65-F5344CB8AC3E}">
        <p14:creationId xmlns:p14="http://schemas.microsoft.com/office/powerpoint/2010/main" val="260184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600" dirty="0"/>
              <a:t>Important Notes</a:t>
            </a:r>
          </a:p>
          <a:p>
            <a:pPr marL="228600" indent="-228600">
              <a:buFont typeface="+mj-lt"/>
              <a:buAutoNum type="arabicPeriod"/>
            </a:pPr>
            <a:r>
              <a:rPr lang="en-US" sz="600" dirty="0"/>
              <a:t>Where is the actual data being stored?</a:t>
            </a:r>
          </a:p>
          <a:p>
            <a:pPr marL="502920" lvl="1" indent="-228600">
              <a:buFont typeface="Arial" panose="020B0604020202020204" pitchFamily="34" charset="0"/>
              <a:buChar char="•"/>
            </a:pPr>
            <a:r>
              <a:rPr lang="en-US" sz="600" dirty="0"/>
              <a:t>Data is stored by reference in TSM’s memory space (dynamic memory within TSM’s .NET assembly), it is not actually being stored in LabVIEW’s memory space.</a:t>
            </a:r>
          </a:p>
          <a:p>
            <a:pPr marL="502920" lvl="1" indent="-228600">
              <a:buFont typeface="Arial" panose="020B0604020202020204" pitchFamily="34" charset="0"/>
              <a:buChar char="•"/>
            </a:pPr>
            <a:r>
              <a:rPr lang="en-US" sz="600" dirty="0"/>
              <a:t>The class wire is essentially a wrapped reference to the TSM context, when you operate on a data item via property node the property node will call in the TSM context’s memory space to access the data item.</a:t>
            </a:r>
          </a:p>
          <a:p>
            <a:pPr marL="502920" lvl="1" indent="-228600">
              <a:buFont typeface="Arial" panose="020B0604020202020204" pitchFamily="34" charset="0"/>
              <a:buChar char="•"/>
            </a:pPr>
            <a:r>
              <a:rPr lang="en-US" sz="600" dirty="0"/>
              <a:t>Although you are passing the data by value on the LabVIEW block diagram, the accessing of the data happens by reference… that is the reference to the TSM context.</a:t>
            </a:r>
          </a:p>
          <a:p>
            <a:pPr marL="228600" indent="-228600">
              <a:buFont typeface="+mj-lt"/>
              <a:buAutoNum type="arabicPeriod"/>
            </a:pPr>
            <a:r>
              <a:rPr lang="en-US" sz="600" dirty="0"/>
              <a:t>Property Node elements are executed on sequentially, which means whichever order you read or write from, top--&gt;down, would be the order in which the data would be manipulated. </a:t>
            </a:r>
          </a:p>
          <a:p>
            <a:pPr marL="502920" lvl="1" indent="-228600">
              <a:buFont typeface="Arial" panose="020B0604020202020204" pitchFamily="34" charset="0"/>
              <a:buChar char="•"/>
            </a:pPr>
            <a:r>
              <a:rPr lang="en-US" sz="600" dirty="0">
                <a:cs typeface="Arial" charset="0"/>
              </a:rPr>
              <a:t>This inherently prevents any race conditions within a certain VI if there is only ever one Property Node accessing the class at a given time. </a:t>
            </a:r>
          </a:p>
          <a:p>
            <a:pPr marL="502920" lvl="1" indent="-228600">
              <a:buFont typeface="Arial" panose="020B0604020202020204" pitchFamily="34" charset="0"/>
              <a:buChar char="•"/>
            </a:pPr>
            <a:r>
              <a:rPr lang="en-US" sz="600" dirty="0">
                <a:cs typeface="Arial" charset="0"/>
              </a:rPr>
              <a:t>Since the wire is passing around and operating on the data by reference behind the scenes, you should still incorporate data flow where possible to ensure two property nodes are not being used at the same time, where one can just as easily do the job. </a:t>
            </a:r>
            <a:r>
              <a:rPr lang="en-US" sz="600" dirty="0"/>
              <a:t>Avoid using branching the same Class wire to multiple Property Nodes unless you can ensure those Property Nodes are accessing unique data items. Otherwise, access all necessary data items for a particular part of your code module using one Property node at a time. </a:t>
            </a:r>
          </a:p>
          <a:p>
            <a:pPr marL="228600" indent="-228600">
              <a:buFont typeface="+mj-lt"/>
              <a:buAutoNum type="arabicPeriod"/>
            </a:pPr>
            <a:r>
              <a:rPr lang="en-US" sz="600" dirty="0"/>
              <a:t>Lifetime of Get Class wire reference: Class wire inherently same context as the TSM context, and therefore this VI must be called in every test code module that intends to access a data item.</a:t>
            </a:r>
          </a:p>
          <a:p>
            <a:pPr marL="502920" lvl="1" indent="-228600">
              <a:buFont typeface="Arial" panose="020B0604020202020204" pitchFamily="34" charset="0"/>
              <a:buChar char="•"/>
            </a:pPr>
            <a:r>
              <a:rPr lang="en-US" sz="600" dirty="0">
                <a:cs typeface="Arial" charset="0"/>
              </a:rPr>
              <a:t>The intended use case for a given VI is to only ever need to call the “GetClass.vi" function once, to get the class wire and then use the class wire as a reference to access the data via property node and connect the wire to the next instance of property node which access the data. </a:t>
            </a:r>
          </a:p>
          <a:p>
            <a:pPr marL="228600" indent="-228600">
              <a:buFont typeface="+mj-lt"/>
              <a:buAutoNum type="arabicPeriod"/>
            </a:pPr>
            <a:r>
              <a:rPr lang="en-US" sz="600" dirty="0"/>
              <a:t>Data Types: Data items can be of any LabVIEW type, including Enums &amp; Type Definitions.</a:t>
            </a:r>
          </a:p>
          <a:p>
            <a:pPr marL="445770" lvl="1" indent="-171450">
              <a:buFont typeface="Arial" panose="020B0604020202020204" pitchFamily="34" charset="0"/>
              <a:buChar char="•"/>
            </a:pPr>
            <a:r>
              <a:rPr lang="en-US" sz="600" dirty="0">
                <a:cs typeface="Arial" charset="0"/>
              </a:rPr>
              <a:t>*If the data type you want to store is a type </a:t>
            </a:r>
            <a:r>
              <a:rPr lang="en-US" sz="600" dirty="0"/>
              <a:t>def, the .</a:t>
            </a:r>
            <a:r>
              <a:rPr lang="en-US" sz="600" dirty="0" err="1"/>
              <a:t>ctl</a:t>
            </a:r>
            <a:r>
              <a:rPr lang="en-US" sz="600" dirty="0"/>
              <a:t> file for the type def should exist within the ...\Code Module\Common\&lt;TSM Context Data Access Class Name&gt;\Public\Typedefs directory. </a:t>
            </a:r>
          </a:p>
        </p:txBody>
      </p:sp>
      <p:sp>
        <p:nvSpPr>
          <p:cNvPr id="4" name="Slide Number Placeholder 3"/>
          <p:cNvSpPr>
            <a:spLocks noGrp="1"/>
          </p:cNvSpPr>
          <p:nvPr>
            <p:ph type="sldNum" sz="quarter" idx="10"/>
          </p:nvPr>
        </p:nvSpPr>
        <p:spPr/>
        <p:txBody>
          <a:bodyPr/>
          <a:lstStyle/>
          <a:p>
            <a:fld id="{8ED817B2-7E41-4E2D-835F-0C7730D5FC3B}" type="slidenum">
              <a:rPr lang="en-US" smtClean="0"/>
              <a:t>13</a:t>
            </a:fld>
            <a:endParaRPr lang="en-US"/>
          </a:p>
        </p:txBody>
      </p:sp>
    </p:spTree>
    <p:extLst>
      <p:ext uri="{BB962C8B-B14F-4D97-AF65-F5344CB8AC3E}">
        <p14:creationId xmlns:p14="http://schemas.microsoft.com/office/powerpoint/2010/main" val="2261217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600" dirty="0"/>
              <a:t>Important Notes</a:t>
            </a:r>
          </a:p>
          <a:p>
            <a:pPr marL="228600" indent="-228600">
              <a:buFont typeface="+mj-lt"/>
              <a:buAutoNum type="arabicPeriod"/>
            </a:pPr>
            <a:r>
              <a:rPr lang="en-US" sz="600" dirty="0"/>
              <a:t>Where is the actual data being stored?</a:t>
            </a:r>
          </a:p>
          <a:p>
            <a:pPr marL="502920" lvl="1" indent="-228600">
              <a:buFont typeface="Arial" panose="020B0604020202020204" pitchFamily="34" charset="0"/>
              <a:buChar char="•"/>
            </a:pPr>
            <a:r>
              <a:rPr lang="en-US" sz="600" dirty="0"/>
              <a:t>Data is stored by reference in TSM’s memory space (dynamic memory within TSM’s .NET assembly), it is not actually being stored in LabVIEW’s memory space.</a:t>
            </a:r>
          </a:p>
          <a:p>
            <a:pPr marL="502920" lvl="1" indent="-228600">
              <a:buFont typeface="Arial" panose="020B0604020202020204" pitchFamily="34" charset="0"/>
              <a:buChar char="•"/>
            </a:pPr>
            <a:r>
              <a:rPr lang="en-US" sz="600" dirty="0"/>
              <a:t>The class wire is essentially a wrapped reference to the TSM context, when you operate on a data item via property node the property node will call in the TSM context’s memory space to access the data item.</a:t>
            </a:r>
          </a:p>
          <a:p>
            <a:pPr marL="502920" lvl="1" indent="-228600">
              <a:buFont typeface="Arial" panose="020B0604020202020204" pitchFamily="34" charset="0"/>
              <a:buChar char="•"/>
            </a:pPr>
            <a:r>
              <a:rPr lang="en-US" sz="600" dirty="0"/>
              <a:t>Although you are passing the data by value on the LabVIEW block diagram, the accessing of the data happens by reference… that is the reference to the TSM context.</a:t>
            </a:r>
          </a:p>
          <a:p>
            <a:pPr marL="228600" indent="-228600">
              <a:buFont typeface="+mj-lt"/>
              <a:buAutoNum type="arabicPeriod"/>
            </a:pPr>
            <a:r>
              <a:rPr lang="en-US" sz="600" dirty="0"/>
              <a:t>Property Node elements are executed on sequentially, which means whichever order you read or write from, top--&gt;down, would be the order in which the data would be manipulated. </a:t>
            </a:r>
          </a:p>
          <a:p>
            <a:pPr marL="502920" lvl="1" indent="-228600">
              <a:buFont typeface="Arial" panose="020B0604020202020204" pitchFamily="34" charset="0"/>
              <a:buChar char="•"/>
            </a:pPr>
            <a:r>
              <a:rPr lang="en-US" sz="600" dirty="0">
                <a:cs typeface="Arial" charset="0"/>
              </a:rPr>
              <a:t>This inherently prevents any race conditions within a certain VI if there is only ever one Property Node accessing the class at a given time. </a:t>
            </a:r>
          </a:p>
          <a:p>
            <a:pPr marL="502920" lvl="1" indent="-228600">
              <a:buFont typeface="Arial" panose="020B0604020202020204" pitchFamily="34" charset="0"/>
              <a:buChar char="•"/>
            </a:pPr>
            <a:r>
              <a:rPr lang="en-US" sz="600" dirty="0">
                <a:cs typeface="Arial" charset="0"/>
              </a:rPr>
              <a:t>Since the wire is passing around and operating on the data by reference behind the scenes, you should still incorporate data flow where possible to ensure two property nodes are not being used at the same time, where one can just as easily do the job. </a:t>
            </a:r>
            <a:r>
              <a:rPr lang="en-US" sz="600" dirty="0"/>
              <a:t>Avoid using branching the same Class wire to multiple Property Nodes unless you can ensure those Property Nodes are accessing unique data items. Otherwise, access all necessary data items for a particular part of your code module using one Property node at a time. </a:t>
            </a:r>
          </a:p>
          <a:p>
            <a:pPr marL="228600" indent="-228600">
              <a:buFont typeface="+mj-lt"/>
              <a:buAutoNum type="arabicPeriod"/>
            </a:pPr>
            <a:r>
              <a:rPr lang="en-US" sz="600" dirty="0"/>
              <a:t>Lifetime of Get Class wire reference: Class wire inherently same context as the TSM context, and therefore this VI must be called in every test code module that intends to access a data item.</a:t>
            </a:r>
          </a:p>
          <a:p>
            <a:pPr marL="502920" lvl="1" indent="-228600">
              <a:buFont typeface="Arial" panose="020B0604020202020204" pitchFamily="34" charset="0"/>
              <a:buChar char="•"/>
            </a:pPr>
            <a:r>
              <a:rPr lang="en-US" sz="600" dirty="0">
                <a:cs typeface="Arial" charset="0"/>
              </a:rPr>
              <a:t>The intended use case for a given VI is to only ever need to call the “GetClass.vi" function once, to get the class wire and then use the class wire as a reference to access the data via property node and connect the wire to the next instance of property node which access the data. </a:t>
            </a:r>
          </a:p>
          <a:p>
            <a:pPr marL="228600" indent="-228600">
              <a:buFont typeface="+mj-lt"/>
              <a:buAutoNum type="arabicPeriod"/>
            </a:pPr>
            <a:r>
              <a:rPr lang="en-US" sz="600" dirty="0"/>
              <a:t>Data Types: Data items can be of any LabVIEW type, including Enums &amp; Type Definitions.</a:t>
            </a:r>
          </a:p>
          <a:p>
            <a:pPr marL="445770" lvl="1" indent="-171450">
              <a:buFont typeface="Arial" panose="020B0604020202020204" pitchFamily="34" charset="0"/>
              <a:buChar char="•"/>
            </a:pPr>
            <a:r>
              <a:rPr lang="en-US" sz="600" dirty="0">
                <a:cs typeface="Arial" charset="0"/>
              </a:rPr>
              <a:t>*If the data type you want to store is a type </a:t>
            </a:r>
            <a:r>
              <a:rPr lang="en-US" sz="600" dirty="0"/>
              <a:t>def, the .</a:t>
            </a:r>
            <a:r>
              <a:rPr lang="en-US" sz="600" dirty="0" err="1"/>
              <a:t>ctl</a:t>
            </a:r>
            <a:r>
              <a:rPr lang="en-US" sz="600" dirty="0"/>
              <a:t> file for the type def should exist within the ...\Code Module\Common\&lt;TSM Context Data Access Class Name&gt;\Public\Typedefs directory. </a:t>
            </a:r>
          </a:p>
        </p:txBody>
      </p:sp>
      <p:sp>
        <p:nvSpPr>
          <p:cNvPr id="4" name="Slide Number Placeholder 3"/>
          <p:cNvSpPr>
            <a:spLocks noGrp="1"/>
          </p:cNvSpPr>
          <p:nvPr>
            <p:ph type="sldNum" sz="quarter" idx="10"/>
          </p:nvPr>
        </p:nvSpPr>
        <p:spPr/>
        <p:txBody>
          <a:bodyPr/>
          <a:lstStyle/>
          <a:p>
            <a:fld id="{8ED817B2-7E41-4E2D-835F-0C7730D5FC3B}" type="slidenum">
              <a:rPr lang="en-US" smtClean="0"/>
              <a:t>14</a:t>
            </a:fld>
            <a:endParaRPr lang="en-US"/>
          </a:p>
        </p:txBody>
      </p:sp>
    </p:spTree>
    <p:extLst>
      <p:ext uri="{BB962C8B-B14F-4D97-AF65-F5344CB8AC3E}">
        <p14:creationId xmlns:p14="http://schemas.microsoft.com/office/powerpoint/2010/main" val="183356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600" dirty="0"/>
              <a:t>Important Notes</a:t>
            </a:r>
          </a:p>
          <a:p>
            <a:pPr marL="228600" indent="-228600">
              <a:buFont typeface="+mj-lt"/>
              <a:buAutoNum type="arabicPeriod"/>
            </a:pPr>
            <a:r>
              <a:rPr lang="en-US" sz="600" dirty="0"/>
              <a:t>Where is the actual data being stored?</a:t>
            </a:r>
          </a:p>
          <a:p>
            <a:pPr marL="502920" lvl="1" indent="-228600">
              <a:buFont typeface="Arial" panose="020B0604020202020204" pitchFamily="34" charset="0"/>
              <a:buChar char="•"/>
            </a:pPr>
            <a:r>
              <a:rPr lang="en-US" sz="600" dirty="0"/>
              <a:t>Data is stored by reference in TSM’s memory space (dynamic memory within TSM’s .NET assembly), it is not actually being stored in LabVIEW’s memory space.</a:t>
            </a:r>
          </a:p>
          <a:p>
            <a:pPr marL="502920" lvl="1" indent="-228600">
              <a:buFont typeface="Arial" panose="020B0604020202020204" pitchFamily="34" charset="0"/>
              <a:buChar char="•"/>
            </a:pPr>
            <a:r>
              <a:rPr lang="en-US" sz="600" dirty="0"/>
              <a:t>The class wire is essentially a wrapped reference to the TSM context, when you operate on a data item via property node the property node will call in the TSM context’s memory space to access the data item.</a:t>
            </a:r>
          </a:p>
          <a:p>
            <a:pPr marL="502920" lvl="1" indent="-228600">
              <a:buFont typeface="Arial" panose="020B0604020202020204" pitchFamily="34" charset="0"/>
              <a:buChar char="•"/>
            </a:pPr>
            <a:r>
              <a:rPr lang="en-US" sz="600" dirty="0"/>
              <a:t>Although you are passing the data by value on the LabVIEW block diagram, the accessing of the data happens by reference… that is the reference to the TSM context.</a:t>
            </a:r>
          </a:p>
          <a:p>
            <a:pPr marL="228600" indent="-228600">
              <a:buFont typeface="+mj-lt"/>
              <a:buAutoNum type="arabicPeriod"/>
            </a:pPr>
            <a:r>
              <a:rPr lang="en-US" sz="600" dirty="0"/>
              <a:t>Property Node elements are executed on sequentially, which means whichever order you read or write from, top--&gt;down, would be the order in which the data would be manipulated. </a:t>
            </a:r>
          </a:p>
          <a:p>
            <a:pPr marL="502920" lvl="1" indent="-228600">
              <a:buFont typeface="Arial" panose="020B0604020202020204" pitchFamily="34" charset="0"/>
              <a:buChar char="•"/>
            </a:pPr>
            <a:r>
              <a:rPr lang="en-US" sz="600" dirty="0">
                <a:cs typeface="Arial" charset="0"/>
              </a:rPr>
              <a:t>This inherently prevents any race conditions within a certain VI if there is only ever one Property Node accessing the class at a given time. </a:t>
            </a:r>
          </a:p>
          <a:p>
            <a:pPr marL="502920" lvl="1" indent="-228600">
              <a:buFont typeface="Arial" panose="020B0604020202020204" pitchFamily="34" charset="0"/>
              <a:buChar char="•"/>
            </a:pPr>
            <a:r>
              <a:rPr lang="en-US" sz="600" dirty="0">
                <a:cs typeface="Arial" charset="0"/>
              </a:rPr>
              <a:t>Since the wire is passing around and operating on the data by reference behind the scenes, you should still incorporate data flow where possible to ensure two property nodes are not being used at the same time, where one can just as easily do the job. </a:t>
            </a:r>
            <a:r>
              <a:rPr lang="en-US" sz="600" dirty="0"/>
              <a:t>Avoid using branching the same Class wire to multiple Property Nodes unless you can ensure those Property Nodes are accessing unique data items. Otherwise, access all necessary data items for a particular part of your code module using one Property node at a time. </a:t>
            </a:r>
          </a:p>
          <a:p>
            <a:pPr marL="228600" indent="-228600">
              <a:buFont typeface="+mj-lt"/>
              <a:buAutoNum type="arabicPeriod"/>
            </a:pPr>
            <a:r>
              <a:rPr lang="en-US" sz="600" dirty="0"/>
              <a:t>Lifetime of Get Class wire reference: Class wire inherently same context as the TSM context, and therefore this VI must be called in every test code module that intends to access a data item.</a:t>
            </a:r>
          </a:p>
          <a:p>
            <a:pPr marL="502920" lvl="1" indent="-228600">
              <a:buFont typeface="Arial" panose="020B0604020202020204" pitchFamily="34" charset="0"/>
              <a:buChar char="•"/>
            </a:pPr>
            <a:r>
              <a:rPr lang="en-US" sz="600" dirty="0">
                <a:cs typeface="Arial" charset="0"/>
              </a:rPr>
              <a:t>The intended use case for a given VI is to only ever need to call the “GetClass.vi" function once, to get the class wire and then use the class wire as a reference to access the data via property node and connect the wire to the next instance of property node which access the data. </a:t>
            </a:r>
          </a:p>
          <a:p>
            <a:pPr marL="228600" indent="-228600">
              <a:buFont typeface="+mj-lt"/>
              <a:buAutoNum type="arabicPeriod"/>
            </a:pPr>
            <a:r>
              <a:rPr lang="en-US" sz="600" dirty="0"/>
              <a:t>Data Types: Data items can be of any LabVIEW type, including Enums &amp; Type Definitions.</a:t>
            </a:r>
          </a:p>
          <a:p>
            <a:pPr marL="445770" lvl="1" indent="-171450">
              <a:buFont typeface="Arial" panose="020B0604020202020204" pitchFamily="34" charset="0"/>
              <a:buChar char="•"/>
            </a:pPr>
            <a:r>
              <a:rPr lang="en-US" sz="600" dirty="0">
                <a:cs typeface="Arial" charset="0"/>
              </a:rPr>
              <a:t>*If the data type you want to store is a type </a:t>
            </a:r>
            <a:r>
              <a:rPr lang="en-US" sz="600" dirty="0"/>
              <a:t>def, the .</a:t>
            </a:r>
            <a:r>
              <a:rPr lang="en-US" sz="600" dirty="0" err="1"/>
              <a:t>ctl</a:t>
            </a:r>
            <a:r>
              <a:rPr lang="en-US" sz="600" dirty="0"/>
              <a:t> file for the type def should exist within the ...\Code Module\Common\&lt;TSM Context Data Access Class Name&gt;\Public\Typedefs directory. </a:t>
            </a:r>
          </a:p>
        </p:txBody>
      </p:sp>
      <p:sp>
        <p:nvSpPr>
          <p:cNvPr id="4" name="Slide Number Placeholder 3"/>
          <p:cNvSpPr>
            <a:spLocks noGrp="1"/>
          </p:cNvSpPr>
          <p:nvPr>
            <p:ph type="sldNum" sz="quarter" idx="10"/>
          </p:nvPr>
        </p:nvSpPr>
        <p:spPr/>
        <p:txBody>
          <a:bodyPr/>
          <a:lstStyle/>
          <a:p>
            <a:fld id="{8ED817B2-7E41-4E2D-835F-0C7730D5FC3B}" type="slidenum">
              <a:rPr lang="en-US" smtClean="0"/>
              <a:t>15</a:t>
            </a:fld>
            <a:endParaRPr lang="en-US"/>
          </a:p>
        </p:txBody>
      </p:sp>
    </p:spTree>
    <p:extLst>
      <p:ext uri="{BB962C8B-B14F-4D97-AF65-F5344CB8AC3E}">
        <p14:creationId xmlns:p14="http://schemas.microsoft.com/office/powerpoint/2010/main" val="1067544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817B2-7E41-4E2D-835F-0C7730D5FC3B}" type="slidenum">
              <a:rPr lang="en-US" smtClean="0"/>
              <a:t>16</a:t>
            </a:fld>
            <a:endParaRPr lang="en-US"/>
          </a:p>
        </p:txBody>
      </p:sp>
    </p:spTree>
    <p:extLst>
      <p:ext uri="{BB962C8B-B14F-4D97-AF65-F5344CB8AC3E}">
        <p14:creationId xmlns:p14="http://schemas.microsoft.com/office/powerpoint/2010/main" val="3136509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screenshot of generic example.</a:t>
            </a:r>
          </a:p>
        </p:txBody>
      </p:sp>
      <p:sp>
        <p:nvSpPr>
          <p:cNvPr id="4" name="Slide Number Placeholder 3"/>
          <p:cNvSpPr>
            <a:spLocks noGrp="1"/>
          </p:cNvSpPr>
          <p:nvPr>
            <p:ph type="sldNum" sz="quarter" idx="5"/>
          </p:nvPr>
        </p:nvSpPr>
        <p:spPr/>
        <p:txBody>
          <a:bodyPr/>
          <a:lstStyle/>
          <a:p>
            <a:fld id="{283B30DE-00D7-46F9-A0F9-74DD6112F2CC}" type="slidenum">
              <a:rPr lang="en-US" smtClean="0"/>
              <a:t>17</a:t>
            </a:fld>
            <a:endParaRPr lang="en-US"/>
          </a:p>
        </p:txBody>
      </p:sp>
    </p:spTree>
    <p:extLst>
      <p:ext uri="{BB962C8B-B14F-4D97-AF65-F5344CB8AC3E}">
        <p14:creationId xmlns:p14="http://schemas.microsoft.com/office/powerpoint/2010/main" val="34907771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3.emf"/></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7.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7.emf"/></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1">
    <p:bg>
      <p:bgPr>
        <a:solidFill>
          <a:schemeClr val="tx2"/>
        </a:solidFill>
        <a:effectLst/>
      </p:bgPr>
    </p:bg>
    <p:spTree>
      <p:nvGrpSpPr>
        <p:cNvPr id="1" name=""/>
        <p:cNvGrpSpPr/>
        <p:nvPr/>
      </p:nvGrpSpPr>
      <p:grpSpPr>
        <a:xfrm>
          <a:off x="0" y="0"/>
          <a:ext cx="0" cy="0"/>
          <a:chOff x="0" y="0"/>
          <a:chExt cx="0" cy="0"/>
        </a:xfrm>
      </p:grpSpPr>
      <p:pic>
        <p:nvPicPr>
          <p:cNvPr id="10" name="Image">
            <a:extLst>
              <a:ext uri="{FF2B5EF4-FFF2-40B4-BE49-F238E27FC236}">
                <a16:creationId xmlns:a16="http://schemas.microsoft.com/office/drawing/2014/main" id="{7E1DDE6A-90EE-CE48-B093-206401E78CBE}"/>
              </a:ext>
            </a:extLst>
          </p:cNvPr>
          <p:cNvPicPr>
            <a:picLocks noChangeAspect="1"/>
          </p:cNvPicPr>
          <p:nvPr/>
        </p:nvPicPr>
        <p:blipFill>
          <a:blip r:embed="rId2"/>
          <a:srcRect/>
          <a:stretch/>
        </p:blipFill>
        <p:spPr>
          <a:xfrm>
            <a:off x="246990" y="250462"/>
            <a:ext cx="489607" cy="327632"/>
          </a:xfrm>
          <a:prstGeom prst="rect">
            <a:avLst/>
          </a:prstGeom>
          <a:ln w="12700">
            <a:miter lim="400000"/>
          </a:ln>
        </p:spPr>
      </p:pic>
      <p:cxnSp>
        <p:nvCxnSpPr>
          <p:cNvPr id="12" name="Straight Connector 11">
            <a:extLst>
              <a:ext uri="{FF2B5EF4-FFF2-40B4-BE49-F238E27FC236}">
                <a16:creationId xmlns:a16="http://schemas.microsoft.com/office/drawing/2014/main" id="{B536EDF4-DDBD-BB4C-A8E6-A0BC84894B55}"/>
              </a:ext>
            </a:extLst>
          </p:cNvPr>
          <p:cNvCxnSpPr/>
          <p:nvPr/>
        </p:nvCxnSpPr>
        <p:spPr>
          <a:xfrm flipV="1">
            <a:off x="8642350" y="0"/>
            <a:ext cx="0" cy="51435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296676-C70D-E54F-B809-B61D0D69A8E2}"/>
              </a:ext>
            </a:extLst>
          </p:cNvPr>
          <p:cNvCxnSpPr/>
          <p:nvPr/>
        </p:nvCxnSpPr>
        <p:spPr>
          <a:xfrm flipV="1">
            <a:off x="1773238" y="0"/>
            <a:ext cx="0" cy="51435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2035175" y="2202418"/>
            <a:ext cx="6362700" cy="369332"/>
          </a:xfrm>
          <a:prstGeom prst="rect">
            <a:avLst/>
          </a:prstGeom>
        </p:spPr>
        <p:txBody>
          <a:bodyPr wrap="square" lIns="0" rIns="0" anchor="t">
            <a:spAutoFit/>
          </a:bodyPr>
          <a:lstStyle>
            <a:lvl1pPr marL="0" indent="0">
              <a:buFont typeface="Arial" panose="020B0604020202020204" pitchFamily="34" charset="0"/>
              <a:buNone/>
              <a:defRPr lang="en-US" sz="1800" b="0" i="0" kern="1200" baseline="0" dirty="0">
                <a:solidFill>
                  <a:schemeClr val="tx1"/>
                </a:solidFill>
                <a:latin typeface="+mn-lt"/>
                <a:ea typeface="Arial" charset="0"/>
                <a:cs typeface="Arial" charset="0"/>
              </a:defRPr>
            </a:lvl1pPr>
          </a:lstStyle>
          <a:p>
            <a:pPr lvl="0"/>
            <a:r>
              <a:rPr lang="en-US" noProof="0"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2043170" y="1020049"/>
            <a:ext cx="6355274" cy="997196"/>
          </a:xfrm>
          <a:prstGeom prst="rect">
            <a:avLst/>
          </a:prstGeom>
        </p:spPr>
        <p:txBody>
          <a:bodyPr vert="horz" wrap="square" lIns="0" tIns="0" rIns="0" bIns="0" rtlCol="0" anchor="t">
            <a:noAutofit/>
          </a:bodyPr>
          <a:lstStyle>
            <a:lvl1pPr>
              <a:defRPr sz="3600">
                <a:solidFill>
                  <a:schemeClr val="tx1"/>
                </a:solidFill>
              </a:defRPr>
            </a:lvl1pPr>
          </a:lstStyle>
          <a:p>
            <a:r>
              <a:rPr lang="en-US" dirty="0"/>
              <a:t>Presentation Title</a:t>
            </a:r>
            <a:br>
              <a:rPr lang="en-US" dirty="0"/>
            </a:br>
            <a:r>
              <a:rPr lang="en-US" dirty="0"/>
              <a:t>Presentation Title</a:t>
            </a:r>
          </a:p>
        </p:txBody>
      </p:sp>
      <p:sp>
        <p:nvSpPr>
          <p:cNvPr id="13" name="Rectangle 12">
            <a:extLst>
              <a:ext uri="{FF2B5EF4-FFF2-40B4-BE49-F238E27FC236}">
                <a16:creationId xmlns:a16="http://schemas.microsoft.com/office/drawing/2014/main" id="{15B930DE-DBFB-A84F-B61F-6BF579E13D9F}"/>
              </a:ext>
            </a:extLst>
          </p:cNvPr>
          <p:cNvSpPr/>
          <p:nvPr/>
        </p:nvSpPr>
        <p:spPr>
          <a:xfrm>
            <a:off x="246990" y="4667627"/>
            <a:ext cx="978557" cy="276999"/>
          </a:xfrm>
          <a:prstGeom prst="rect">
            <a:avLst/>
          </a:prstGeom>
        </p:spPr>
        <p:txBody>
          <a:bodyPr wrap="none" lIns="0" tIns="0" rIns="0" bIns="0" anchor="b">
            <a:noAutofit/>
          </a:bodyPr>
          <a:lstStyle/>
          <a:p>
            <a:pPr lvl="0"/>
            <a:r>
              <a:rPr lang="en-US" sz="1000" spc="-20" baseline="0" dirty="0">
                <a:solidFill>
                  <a:schemeClr val="bg1"/>
                </a:solidFill>
              </a:rPr>
              <a:t>ni.com</a:t>
            </a:r>
          </a:p>
        </p:txBody>
      </p:sp>
      <p:sp>
        <p:nvSpPr>
          <p:cNvPr id="16" name="Text Placeholder 2">
            <a:extLst>
              <a:ext uri="{FF2B5EF4-FFF2-40B4-BE49-F238E27FC236}">
                <a16:creationId xmlns:a16="http://schemas.microsoft.com/office/drawing/2014/main" id="{7764C512-F49B-A940-990A-98C924617D21}"/>
              </a:ext>
            </a:extLst>
          </p:cNvPr>
          <p:cNvSpPr>
            <a:spLocks noGrp="1"/>
          </p:cNvSpPr>
          <p:nvPr>
            <p:ph type="body" sz="quarter" idx="15" hasCustomPrompt="1"/>
          </p:nvPr>
        </p:nvSpPr>
        <p:spPr>
          <a:xfrm>
            <a:off x="2043169" y="3422512"/>
            <a:ext cx="6362693"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tx1"/>
                </a:solidFill>
                <a:latin typeface="Consolas" panose="020B0609020204030204" pitchFamily="49" charset="0"/>
                <a:ea typeface="Arial" charset="0"/>
                <a:cs typeface="Arial" charset="0"/>
              </a:defRPr>
            </a:lvl1pPr>
          </a:lstStyle>
          <a:p>
            <a:pPr lvl="0"/>
            <a:r>
              <a:rPr lang="en-US" dirty="0"/>
              <a:t>Speaker Name</a:t>
            </a:r>
          </a:p>
        </p:txBody>
      </p:sp>
      <p:sp>
        <p:nvSpPr>
          <p:cNvPr id="17" name="Text Placeholder 2">
            <a:extLst>
              <a:ext uri="{FF2B5EF4-FFF2-40B4-BE49-F238E27FC236}">
                <a16:creationId xmlns:a16="http://schemas.microsoft.com/office/drawing/2014/main" id="{BD660CF1-76A2-2D47-8E68-BDF20FA493E6}"/>
              </a:ext>
            </a:extLst>
          </p:cNvPr>
          <p:cNvSpPr>
            <a:spLocks noGrp="1"/>
          </p:cNvSpPr>
          <p:nvPr>
            <p:ph type="body" sz="quarter" idx="16" hasCustomPrompt="1"/>
          </p:nvPr>
        </p:nvSpPr>
        <p:spPr>
          <a:xfrm>
            <a:off x="2043169" y="3757999"/>
            <a:ext cx="6362693" cy="276999"/>
          </a:xfrm>
          <a:prstGeom prst="rect">
            <a:avLst/>
          </a:prstGeom>
        </p:spPr>
        <p:txBody>
          <a:bodyPr wrap="square" lIns="0" rIns="0" anchor="t">
            <a:noAutofit/>
          </a:bodyPr>
          <a:lstStyle>
            <a:lvl1pPr>
              <a:defRPr lang="en-US" sz="1200" spc="-40" dirty="0">
                <a:solidFill>
                  <a:schemeClr val="tx1"/>
                </a:solidFill>
                <a:latin typeface="Consolas" panose="020B0609020204030204" pitchFamily="49" charset="0"/>
              </a:defRPr>
            </a:lvl1pPr>
          </a:lstStyle>
          <a:p>
            <a:pPr lvl="0">
              <a:buFont typeface="Arial" panose="020B0604020202020204" pitchFamily="34" charset="0"/>
            </a:pPr>
            <a:r>
              <a:rPr lang="en-US" dirty="0"/>
              <a:t>Title</a:t>
            </a:r>
          </a:p>
        </p:txBody>
      </p:sp>
    </p:spTree>
    <p:extLst>
      <p:ext uri="{BB962C8B-B14F-4D97-AF65-F5344CB8AC3E}">
        <p14:creationId xmlns:p14="http://schemas.microsoft.com/office/powerpoint/2010/main" val="381766094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Layout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6599" y="711561"/>
            <a:ext cx="7661275"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sp>
        <p:nvSpPr>
          <p:cNvPr id="3" name="Subtitle 2"/>
          <p:cNvSpPr>
            <a:spLocks noGrp="1"/>
          </p:cNvSpPr>
          <p:nvPr>
            <p:ph type="subTitle" idx="1" hasCustomPrompt="1"/>
          </p:nvPr>
        </p:nvSpPr>
        <p:spPr>
          <a:xfrm>
            <a:off x="731499" y="1278431"/>
            <a:ext cx="7661275" cy="297517"/>
          </a:xfrm>
          <a:prstGeom prst="rect">
            <a:avLst/>
          </a:prstGeom>
        </p:spPr>
        <p:txBody>
          <a:bodyPr wrap="square" lIns="0" rIns="0" anchor="t">
            <a:spAutoFit/>
          </a:bodyPr>
          <a:lstStyle>
            <a:lvl1pPr marL="0" marR="0" indent="0" algn="l" defTabSz="914400" rtl="0" eaLnBrk="1" fontAlgn="auto" latinLnBrk="0" hangingPunct="1">
              <a:lnSpc>
                <a:spcPts val="1600"/>
              </a:lnSpc>
              <a:spcBef>
                <a:spcPts val="1000"/>
              </a:spcBef>
              <a:spcAft>
                <a:spcPts val="0"/>
              </a:spcAft>
              <a:buClrTx/>
              <a:buSzTx/>
              <a:buFont typeface="Arial"/>
              <a:buNone/>
              <a:tabLst/>
              <a:defRPr sz="1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731499"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cxnSp>
        <p:nvCxnSpPr>
          <p:cNvPr id="21" name="Straight Connector 20">
            <a:extLst>
              <a:ext uri="{FF2B5EF4-FFF2-40B4-BE49-F238E27FC236}">
                <a16:creationId xmlns:a16="http://schemas.microsoft.com/office/drawing/2014/main" id="{0B0C59DE-2D08-734A-9F9A-4067194B8BD7}"/>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4923155"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15" name="Rectangle 14">
            <a:extLst>
              <a:ext uri="{FF2B5EF4-FFF2-40B4-BE49-F238E27FC236}">
                <a16:creationId xmlns:a16="http://schemas.microsoft.com/office/drawing/2014/main" id="{5D5B5601-6668-5F4C-809E-C9F5909FB969}"/>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Tree>
    <p:extLst>
      <p:ext uri="{BB962C8B-B14F-4D97-AF65-F5344CB8AC3E}">
        <p14:creationId xmlns:p14="http://schemas.microsoft.com/office/powerpoint/2010/main" val="7515883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2_Customer Story With Quote">
    <p:bg>
      <p:bgPr>
        <a:solidFill>
          <a:schemeClr val="bg1"/>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0C5B4D97-FB58-254F-89C6-62ECB2B5F6FD}"/>
              </a:ext>
            </a:extLst>
          </p:cNvPr>
          <p:cNvSpPr>
            <a:spLocks noGrp="1"/>
          </p:cNvSpPr>
          <p:nvPr>
            <p:ph type="pic" sz="quarter" idx="12"/>
          </p:nvPr>
        </p:nvSpPr>
        <p:spPr>
          <a:xfrm>
            <a:off x="3797298" y="0"/>
            <a:ext cx="3308351" cy="5143500"/>
          </a:xfrm>
          <a:prstGeom prst="rect">
            <a:avLst/>
          </a:prstGeom>
          <a:solidFill>
            <a:schemeClr val="bg1">
              <a:lumMod val="95000"/>
            </a:schemeClr>
          </a:solidFill>
        </p:spPr>
        <p:txBody>
          <a:bodyPr anchor="ctr"/>
          <a:lstStyle>
            <a:lvl1pPr marL="0" indent="0" algn="ctr">
              <a:buFont typeface="Arial" panose="020B0604020202020204" pitchFamily="34" charset="0"/>
              <a:buNone/>
              <a:defRPr sz="1400">
                <a:solidFill>
                  <a:schemeClr val="tx2"/>
                </a:solidFill>
              </a:defRPr>
            </a:lvl1pPr>
          </a:lstStyle>
          <a:p>
            <a:r>
              <a:rPr lang="en-US"/>
              <a:t>Click icon to add picture</a:t>
            </a:r>
            <a:endParaRPr lang="en-US" dirty="0"/>
          </a:p>
        </p:txBody>
      </p:sp>
      <p:sp>
        <p:nvSpPr>
          <p:cNvPr id="2" name="Title 1"/>
          <p:cNvSpPr>
            <a:spLocks noGrp="1"/>
          </p:cNvSpPr>
          <p:nvPr>
            <p:ph type="ctrTitle" hasCustomPrompt="1"/>
          </p:nvPr>
        </p:nvSpPr>
        <p:spPr>
          <a:xfrm>
            <a:off x="241299" y="711562"/>
            <a:ext cx="3325593" cy="861974"/>
          </a:xfrm>
          <a:prstGeom prst="rect">
            <a:avLst/>
          </a:prstGeom>
        </p:spPr>
        <p:txBody>
          <a:bodyPr wrap="square" lIns="0" rIns="0" anchor="t">
            <a:noAutofit/>
          </a:bodyPr>
          <a:lstStyle>
            <a:lvl1pPr>
              <a:defRPr lang="en-US" sz="2800" dirty="0">
                <a:solidFill>
                  <a:schemeClr val="tx1"/>
                </a:solidFill>
              </a:defRPr>
            </a:lvl1pPr>
          </a:lstStyle>
          <a:p>
            <a:pPr marL="0" marR="0" lvl="0" indent="0" fontAlgn="auto">
              <a:spcAft>
                <a:spcPts val="0"/>
              </a:spcAft>
              <a:buClrTx/>
              <a:buSzTx/>
              <a:buFontTx/>
              <a:tabLst/>
            </a:pPr>
            <a:r>
              <a:rPr lang="en-US" dirty="0"/>
              <a:t>Customer Story</a:t>
            </a:r>
            <a:br>
              <a:rPr lang="en-US" dirty="0"/>
            </a:br>
            <a:r>
              <a:rPr lang="en-US" dirty="0"/>
              <a:t>Heading</a:t>
            </a:r>
          </a:p>
        </p:txBody>
      </p:sp>
      <p:pic>
        <p:nvPicPr>
          <p:cNvPr id="9" name="Picture 8">
            <a:extLst>
              <a:ext uri="{FF2B5EF4-FFF2-40B4-BE49-F238E27FC236}">
                <a16:creationId xmlns:a16="http://schemas.microsoft.com/office/drawing/2014/main" id="{CF12E9C8-CB26-FD4E-99E4-04293959E7E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t="-2"/>
          <a:stretch/>
        </p:blipFill>
        <p:spPr>
          <a:xfrm>
            <a:off x="8659811" y="-1"/>
            <a:ext cx="492126" cy="5143501"/>
          </a:xfrm>
          <a:prstGeom prst="rect">
            <a:avLst/>
          </a:prstGeom>
        </p:spPr>
      </p:pic>
      <p:sp>
        <p:nvSpPr>
          <p:cNvPr id="8" name="Rectangle 7">
            <a:extLst>
              <a:ext uri="{FF2B5EF4-FFF2-40B4-BE49-F238E27FC236}">
                <a16:creationId xmlns:a16="http://schemas.microsoft.com/office/drawing/2014/main" id="{EA8D2F38-8F39-ED47-A28C-F951932A0BFF}"/>
              </a:ext>
            </a:extLst>
          </p:cNvPr>
          <p:cNvSpPr/>
          <p:nvPr/>
        </p:nvSpPr>
        <p:spPr>
          <a:xfrm>
            <a:off x="7105650" y="-1"/>
            <a:ext cx="1546225" cy="5143501"/>
          </a:xfrm>
          <a:prstGeom prst="rect">
            <a:avLst/>
          </a:prstGeom>
          <a:solidFill>
            <a:schemeClr val="tx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12" name="Text Placeholder 11">
            <a:extLst>
              <a:ext uri="{FF2B5EF4-FFF2-40B4-BE49-F238E27FC236}">
                <a16:creationId xmlns:a16="http://schemas.microsoft.com/office/drawing/2014/main" id="{461F58D3-DE45-3449-8FB1-982D5CD9E798}"/>
              </a:ext>
            </a:extLst>
          </p:cNvPr>
          <p:cNvSpPr>
            <a:spLocks noGrp="1"/>
          </p:cNvSpPr>
          <p:nvPr>
            <p:ph type="body" sz="quarter" idx="14" hasCustomPrompt="1"/>
          </p:nvPr>
        </p:nvSpPr>
        <p:spPr>
          <a:xfrm>
            <a:off x="7359649" y="268805"/>
            <a:ext cx="1038226" cy="415864"/>
          </a:xfrm>
          <a:prstGeom prst="rect">
            <a:avLst/>
          </a:prstGeom>
        </p:spPr>
        <p:txBody>
          <a:bodyPr lIns="0" rIns="0" anchor="ctr"/>
          <a:lstStyle>
            <a:lvl1pPr marL="0" marR="0" indent="0" algn="ctr" defTabSz="914400" rtl="0" eaLnBrk="1" fontAlgn="auto" latinLnBrk="0" hangingPunct="1">
              <a:lnSpc>
                <a:spcPct val="100000"/>
              </a:lnSpc>
              <a:spcBef>
                <a:spcPts val="0"/>
              </a:spcBef>
              <a:spcAft>
                <a:spcPts val="600"/>
              </a:spcAft>
              <a:buClr>
                <a:schemeClr val="bg1"/>
              </a:buClr>
              <a:buSzPct val="70000"/>
              <a:buFontTx/>
              <a:buNone/>
              <a:tabLst>
                <a:tab pos="182880" algn="l"/>
              </a:tabLst>
              <a:defRPr sz="32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XX%</a:t>
            </a:r>
          </a:p>
        </p:txBody>
      </p:sp>
      <p:sp>
        <p:nvSpPr>
          <p:cNvPr id="29" name="Text Placeholder 2">
            <a:extLst>
              <a:ext uri="{FF2B5EF4-FFF2-40B4-BE49-F238E27FC236}">
                <a16:creationId xmlns:a16="http://schemas.microsoft.com/office/drawing/2014/main" id="{A1CC4436-7A03-CC42-9FCB-9E86D5A5136E}"/>
              </a:ext>
            </a:extLst>
          </p:cNvPr>
          <p:cNvSpPr>
            <a:spLocks noGrp="1"/>
          </p:cNvSpPr>
          <p:nvPr>
            <p:ph type="body" sz="quarter" idx="17" hasCustomPrompt="1"/>
          </p:nvPr>
        </p:nvSpPr>
        <p:spPr>
          <a:xfrm>
            <a:off x="741965" y="340219"/>
            <a:ext cx="2245781"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pic>
        <p:nvPicPr>
          <p:cNvPr id="38" name="Image">
            <a:extLst>
              <a:ext uri="{FF2B5EF4-FFF2-40B4-BE49-F238E27FC236}">
                <a16:creationId xmlns:a16="http://schemas.microsoft.com/office/drawing/2014/main" id="{CAF69B79-F069-9A4B-8F7F-00E6EF245F46}"/>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cxnSp>
        <p:nvCxnSpPr>
          <p:cNvPr id="14" name="Straight Connector 13">
            <a:extLst>
              <a:ext uri="{FF2B5EF4-FFF2-40B4-BE49-F238E27FC236}">
                <a16:creationId xmlns:a16="http://schemas.microsoft.com/office/drawing/2014/main" id="{276D3422-C15E-E843-909B-1EC359B68168}"/>
              </a:ext>
            </a:extLst>
          </p:cNvPr>
          <p:cNvCxnSpPr>
            <a:cxnSpLocks/>
          </p:cNvCxnSpPr>
          <p:nvPr/>
        </p:nvCxnSpPr>
        <p:spPr>
          <a:xfrm>
            <a:off x="736600" y="259987"/>
            <a:ext cx="2329680"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6" name="Rectangle 15">
            <a:extLst>
              <a:ext uri="{FF2B5EF4-FFF2-40B4-BE49-F238E27FC236}">
                <a16:creationId xmlns:a16="http://schemas.microsoft.com/office/drawing/2014/main" id="{5A6DDFC5-C819-024A-A53F-3335E014C363}"/>
              </a:ext>
            </a:extLst>
          </p:cNvPr>
          <p:cNvSpPr/>
          <p:nvPr/>
        </p:nvSpPr>
        <p:spPr>
          <a:xfrm>
            <a:off x="3123430" y="148185"/>
            <a:ext cx="443462" cy="183494"/>
          </a:xfrm>
          <a:prstGeom prst="rect">
            <a:avLst/>
          </a:prstGeom>
        </p:spPr>
        <p:txBody>
          <a:bodyPr wrap="none" lIns="0" tIns="0" rIns="0" bIns="0" anchor="ctr">
            <a:noAutofit/>
          </a:bodyPr>
          <a:lstStyle/>
          <a:p>
            <a:pPr marL="0" marR="0" lvl="0" indent="0" algn="r" defTabSz="309555" rtl="0" fontAlgn="auto" latinLnBrk="0" hangingPunct="0">
              <a:lnSpc>
                <a:spcPts val="1125"/>
              </a:lnSpc>
              <a:spcBef>
                <a:spcPts val="0"/>
              </a:spcBef>
              <a:spcAft>
                <a:spcPts val="0"/>
              </a:spcAft>
              <a:buClrTx/>
              <a:buSzTx/>
              <a:buFontTx/>
              <a:buNone/>
              <a:tabLst/>
            </a:pPr>
            <a:r>
              <a:rPr kumimoji="0" lang="en-US" sz="1000" b="0" i="0" u="none" strike="noStrike" cap="none" spc="-20" normalizeH="0" baseline="0" dirty="0">
                <a:ln>
                  <a:noFill/>
                </a:ln>
                <a:solidFill>
                  <a:schemeClr val="tx1"/>
                </a:solidFill>
                <a:effectLst/>
                <a:uFillTx/>
                <a:latin typeface="+mn-lt"/>
                <a:ea typeface="+mj-ea"/>
                <a:cs typeface="+mj-cs"/>
                <a:sym typeface="Founders Grotesk"/>
              </a:rPr>
              <a:t>ni.com</a:t>
            </a:r>
          </a:p>
        </p:txBody>
      </p:sp>
      <p:grpSp>
        <p:nvGrpSpPr>
          <p:cNvPr id="20" name="Group 19">
            <a:extLst>
              <a:ext uri="{FF2B5EF4-FFF2-40B4-BE49-F238E27FC236}">
                <a16:creationId xmlns:a16="http://schemas.microsoft.com/office/drawing/2014/main" id="{80F83A2D-0E5F-7B40-BF1F-3D292779DAF3}"/>
              </a:ext>
            </a:extLst>
          </p:cNvPr>
          <p:cNvGrpSpPr/>
          <p:nvPr/>
        </p:nvGrpSpPr>
        <p:grpSpPr>
          <a:xfrm flipH="1">
            <a:off x="241298" y="1892589"/>
            <a:ext cx="3311525" cy="2770223"/>
            <a:chOff x="143113" y="2095349"/>
            <a:chExt cx="3487500" cy="3054682"/>
          </a:xfrm>
        </p:grpSpPr>
        <p:sp>
          <p:nvSpPr>
            <p:cNvPr id="21" name="Freeform 20">
              <a:extLst>
                <a:ext uri="{FF2B5EF4-FFF2-40B4-BE49-F238E27FC236}">
                  <a16:creationId xmlns:a16="http://schemas.microsoft.com/office/drawing/2014/main" id="{621F0B2E-BAF6-AD4A-A455-4FE8E1153183}"/>
                </a:ext>
              </a:extLst>
            </p:cNvPr>
            <p:cNvSpPr/>
            <p:nvPr/>
          </p:nvSpPr>
          <p:spPr>
            <a:xfrm rot="5400000">
              <a:off x="2245001" y="3764419"/>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cxnSp>
          <p:nvCxnSpPr>
            <p:cNvPr id="22" name="Straight Connector 21">
              <a:extLst>
                <a:ext uri="{FF2B5EF4-FFF2-40B4-BE49-F238E27FC236}">
                  <a16:creationId xmlns:a16="http://schemas.microsoft.com/office/drawing/2014/main" id="{2B675865-3560-B746-8C16-5A7A468610C1}"/>
                </a:ext>
              </a:extLst>
            </p:cNvPr>
            <p:cNvCxnSpPr>
              <a:cxnSpLocks/>
            </p:cNvCxnSpPr>
            <p:nvPr/>
          </p:nvCxnSpPr>
          <p:spPr>
            <a:xfrm flipH="1" flipV="1">
              <a:off x="3630613" y="2095349"/>
              <a:ext cx="0" cy="16687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D383627-F26B-B34B-A423-8F78E7DA2022}"/>
                </a:ext>
              </a:extLst>
            </p:cNvPr>
            <p:cNvCxnSpPr>
              <a:cxnSpLocks/>
            </p:cNvCxnSpPr>
            <p:nvPr/>
          </p:nvCxnSpPr>
          <p:spPr>
            <a:xfrm flipH="1">
              <a:off x="143113" y="5150031"/>
              <a:ext cx="210216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ext Placeholder 24">
            <a:extLst>
              <a:ext uri="{FF2B5EF4-FFF2-40B4-BE49-F238E27FC236}">
                <a16:creationId xmlns:a16="http://schemas.microsoft.com/office/drawing/2014/main" id="{7BE3004C-2369-384D-9887-FA57DAAD4743}"/>
              </a:ext>
            </a:extLst>
          </p:cNvPr>
          <p:cNvSpPr>
            <a:spLocks noGrp="1"/>
          </p:cNvSpPr>
          <p:nvPr>
            <p:ph type="body" sz="quarter" idx="18" hasCustomPrompt="1"/>
          </p:nvPr>
        </p:nvSpPr>
        <p:spPr>
          <a:xfrm>
            <a:off x="1228725" y="4095020"/>
            <a:ext cx="2324100" cy="174304"/>
          </a:xfrm>
          <a:prstGeom prst="rect">
            <a:avLst/>
          </a:prstGeom>
        </p:spPr>
        <p:txBody>
          <a:bodyPr lIns="0" tIns="0" rIns="0" bIns="0" anchor="t"/>
          <a:lstStyle>
            <a:lvl1pPr algn="r">
              <a:defRPr sz="1000" b="1">
                <a:solidFill>
                  <a:schemeClr val="tx2"/>
                </a:solidFill>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Name</a:t>
            </a:r>
          </a:p>
        </p:txBody>
      </p:sp>
      <p:sp>
        <p:nvSpPr>
          <p:cNvPr id="25" name="Text Placeholder 24">
            <a:extLst>
              <a:ext uri="{FF2B5EF4-FFF2-40B4-BE49-F238E27FC236}">
                <a16:creationId xmlns:a16="http://schemas.microsoft.com/office/drawing/2014/main" id="{F7A6E3AF-75B3-BE47-899D-5ED34EA0697B}"/>
              </a:ext>
            </a:extLst>
          </p:cNvPr>
          <p:cNvSpPr>
            <a:spLocks noGrp="1"/>
          </p:cNvSpPr>
          <p:nvPr>
            <p:ph type="body" sz="quarter" idx="19" hasCustomPrompt="1"/>
          </p:nvPr>
        </p:nvSpPr>
        <p:spPr>
          <a:xfrm>
            <a:off x="1228725" y="4305730"/>
            <a:ext cx="2324100" cy="291907"/>
          </a:xfrm>
          <a:prstGeom prst="rect">
            <a:avLst/>
          </a:prstGeom>
        </p:spPr>
        <p:txBody>
          <a:bodyPr lIns="0" tIns="0" rIns="0" bIns="0" anchor="t"/>
          <a:lstStyle>
            <a:lvl1pPr algn="r">
              <a:defRPr sz="1000">
                <a:solidFill>
                  <a:schemeClr val="tx2"/>
                </a:solidFill>
                <a:latin typeface="Consolas" panose="020B0609020204030204" pitchFamily="49" charset="0"/>
                <a:cs typeface="Consolas" panose="020B0609020204030204" pitchFamily="49" charset="0"/>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POSITION AND COMPANY</a:t>
            </a:r>
          </a:p>
        </p:txBody>
      </p:sp>
      <p:sp>
        <p:nvSpPr>
          <p:cNvPr id="26" name="Text Placeholder 11">
            <a:extLst>
              <a:ext uri="{FF2B5EF4-FFF2-40B4-BE49-F238E27FC236}">
                <a16:creationId xmlns:a16="http://schemas.microsoft.com/office/drawing/2014/main" id="{783A2A97-1116-DF49-9F1A-0757A52C80CC}"/>
              </a:ext>
            </a:extLst>
          </p:cNvPr>
          <p:cNvSpPr>
            <a:spLocks noGrp="1"/>
          </p:cNvSpPr>
          <p:nvPr>
            <p:ph type="body" sz="quarter" idx="20" hasCustomPrompt="1"/>
          </p:nvPr>
        </p:nvSpPr>
        <p:spPr>
          <a:xfrm>
            <a:off x="7359649" y="697834"/>
            <a:ext cx="1038226" cy="237661"/>
          </a:xfrm>
          <a:prstGeom prst="rect">
            <a:avLst/>
          </a:prstGeom>
        </p:spPr>
        <p:txBody>
          <a:bodyPr lIns="0" rIns="0"/>
          <a:lstStyle>
            <a:lvl1pPr marL="0" marR="0" indent="0" algn="ctr"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None/>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INCREASE</a:t>
            </a:r>
          </a:p>
        </p:txBody>
      </p:sp>
      <p:sp>
        <p:nvSpPr>
          <p:cNvPr id="27" name="Text Placeholder 11">
            <a:extLst>
              <a:ext uri="{FF2B5EF4-FFF2-40B4-BE49-F238E27FC236}">
                <a16:creationId xmlns:a16="http://schemas.microsoft.com/office/drawing/2014/main" id="{C8EE8CFB-20CE-754E-83B0-6B0F4FDD1758}"/>
              </a:ext>
            </a:extLst>
          </p:cNvPr>
          <p:cNvSpPr>
            <a:spLocks noGrp="1"/>
          </p:cNvSpPr>
          <p:nvPr>
            <p:ph type="body" sz="quarter" idx="21" hasCustomPrompt="1"/>
          </p:nvPr>
        </p:nvSpPr>
        <p:spPr>
          <a:xfrm>
            <a:off x="7359649" y="2216671"/>
            <a:ext cx="1038226" cy="415864"/>
          </a:xfrm>
          <a:prstGeom prst="rect">
            <a:avLst/>
          </a:prstGeom>
        </p:spPr>
        <p:txBody>
          <a:bodyPr lIns="0" rIns="0" anchor="ctr"/>
          <a:lstStyle>
            <a:lvl1pPr marL="0" marR="0" indent="0" algn="ctr" defTabSz="914400" rtl="0" eaLnBrk="1" fontAlgn="auto" latinLnBrk="0" hangingPunct="1">
              <a:lnSpc>
                <a:spcPct val="100000"/>
              </a:lnSpc>
              <a:spcBef>
                <a:spcPts val="0"/>
              </a:spcBef>
              <a:spcAft>
                <a:spcPts val="600"/>
              </a:spcAft>
              <a:buClr>
                <a:schemeClr val="bg1"/>
              </a:buClr>
              <a:buSzPct val="70000"/>
              <a:buFontTx/>
              <a:buNone/>
              <a:tabLst>
                <a:tab pos="182880" algn="l"/>
              </a:tabLst>
              <a:defRPr sz="32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XX%</a:t>
            </a:r>
          </a:p>
        </p:txBody>
      </p:sp>
      <p:sp>
        <p:nvSpPr>
          <p:cNvPr id="28" name="Text Placeholder 11">
            <a:extLst>
              <a:ext uri="{FF2B5EF4-FFF2-40B4-BE49-F238E27FC236}">
                <a16:creationId xmlns:a16="http://schemas.microsoft.com/office/drawing/2014/main" id="{B4FD18C8-831F-0B4F-AAA0-D62BCC063E13}"/>
              </a:ext>
            </a:extLst>
          </p:cNvPr>
          <p:cNvSpPr>
            <a:spLocks noGrp="1"/>
          </p:cNvSpPr>
          <p:nvPr>
            <p:ph type="body" sz="quarter" idx="22" hasCustomPrompt="1"/>
          </p:nvPr>
        </p:nvSpPr>
        <p:spPr>
          <a:xfrm>
            <a:off x="7359649" y="2645700"/>
            <a:ext cx="1038226" cy="237661"/>
          </a:xfrm>
          <a:prstGeom prst="rect">
            <a:avLst/>
          </a:prstGeom>
        </p:spPr>
        <p:txBody>
          <a:bodyPr lIns="0" rIns="0"/>
          <a:lstStyle>
            <a:lvl1pPr marL="0" marR="0" indent="0" algn="ctr"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None/>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INCREASE</a:t>
            </a:r>
          </a:p>
        </p:txBody>
      </p:sp>
      <p:sp>
        <p:nvSpPr>
          <p:cNvPr id="30" name="Text Placeholder 11">
            <a:extLst>
              <a:ext uri="{FF2B5EF4-FFF2-40B4-BE49-F238E27FC236}">
                <a16:creationId xmlns:a16="http://schemas.microsoft.com/office/drawing/2014/main" id="{ABEFE6F0-BCA9-324B-B281-0ECDFFE62E76}"/>
              </a:ext>
            </a:extLst>
          </p:cNvPr>
          <p:cNvSpPr>
            <a:spLocks noGrp="1"/>
          </p:cNvSpPr>
          <p:nvPr>
            <p:ph type="body" sz="quarter" idx="23" hasCustomPrompt="1"/>
          </p:nvPr>
        </p:nvSpPr>
        <p:spPr>
          <a:xfrm>
            <a:off x="7359649" y="4246948"/>
            <a:ext cx="1038226" cy="415864"/>
          </a:xfrm>
          <a:prstGeom prst="rect">
            <a:avLst/>
          </a:prstGeom>
        </p:spPr>
        <p:txBody>
          <a:bodyPr lIns="0" rIns="0" anchor="ctr"/>
          <a:lstStyle>
            <a:lvl1pPr marL="0" marR="0" indent="0" algn="ctr" defTabSz="914400" rtl="0" eaLnBrk="1" fontAlgn="auto" latinLnBrk="0" hangingPunct="1">
              <a:lnSpc>
                <a:spcPct val="100000"/>
              </a:lnSpc>
              <a:spcBef>
                <a:spcPts val="0"/>
              </a:spcBef>
              <a:spcAft>
                <a:spcPts val="600"/>
              </a:spcAft>
              <a:buClr>
                <a:schemeClr val="bg1"/>
              </a:buClr>
              <a:buSzPct val="70000"/>
              <a:buFontTx/>
              <a:buNone/>
              <a:tabLst>
                <a:tab pos="182880" algn="l"/>
              </a:tabLst>
              <a:defRPr sz="32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XX%</a:t>
            </a:r>
          </a:p>
        </p:txBody>
      </p:sp>
      <p:sp>
        <p:nvSpPr>
          <p:cNvPr id="31" name="Text Placeholder 11">
            <a:extLst>
              <a:ext uri="{FF2B5EF4-FFF2-40B4-BE49-F238E27FC236}">
                <a16:creationId xmlns:a16="http://schemas.microsoft.com/office/drawing/2014/main" id="{7A4F6431-7C8C-0D4E-9FB9-DD110EB8CCC2}"/>
              </a:ext>
            </a:extLst>
          </p:cNvPr>
          <p:cNvSpPr>
            <a:spLocks noGrp="1"/>
          </p:cNvSpPr>
          <p:nvPr>
            <p:ph type="body" sz="quarter" idx="24" hasCustomPrompt="1"/>
          </p:nvPr>
        </p:nvSpPr>
        <p:spPr>
          <a:xfrm>
            <a:off x="7359649" y="4675977"/>
            <a:ext cx="1038226" cy="237661"/>
          </a:xfrm>
          <a:prstGeom prst="rect">
            <a:avLst/>
          </a:prstGeom>
        </p:spPr>
        <p:txBody>
          <a:bodyPr lIns="0" rIns="0"/>
          <a:lstStyle>
            <a:lvl1pPr marL="0" marR="0" indent="0" algn="ctr"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None/>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INCREASE</a:t>
            </a:r>
          </a:p>
        </p:txBody>
      </p:sp>
      <p:sp>
        <p:nvSpPr>
          <p:cNvPr id="4" name="Text Placeholder 3">
            <a:extLst>
              <a:ext uri="{FF2B5EF4-FFF2-40B4-BE49-F238E27FC236}">
                <a16:creationId xmlns:a16="http://schemas.microsoft.com/office/drawing/2014/main" id="{7743356B-A00E-BE47-970E-54D7E1C17F2A}"/>
              </a:ext>
            </a:extLst>
          </p:cNvPr>
          <p:cNvSpPr>
            <a:spLocks noGrp="1"/>
          </p:cNvSpPr>
          <p:nvPr>
            <p:ph type="body" sz="quarter" idx="25" hasCustomPrompt="1"/>
          </p:nvPr>
        </p:nvSpPr>
        <p:spPr>
          <a:xfrm>
            <a:off x="492125" y="1832300"/>
            <a:ext cx="3074988" cy="2022227"/>
          </a:xfrm>
          <a:prstGeom prst="rect">
            <a:avLst/>
          </a:prstGeom>
        </p:spPr>
        <p:txBody>
          <a:bodyPr vert="horz" wrap="square" lIns="0" tIns="0" rIns="0" bIns="0" rtlCol="0" anchor="t">
            <a:noAutofit/>
          </a:bodyPr>
          <a:lstStyle>
            <a:lvl1pPr>
              <a:defRPr kumimoji="0" lang="en-US" sz="1600" u="none" strike="noStrike" kern="1000" cap="none" spc="0" normalizeH="0" dirty="0">
                <a:ln>
                  <a:noFill/>
                </a:ln>
                <a:solidFill>
                  <a:schemeClr val="tx2"/>
                </a:solidFill>
                <a:effectLst/>
                <a:uFillTx/>
                <a:latin typeface="+mj-lt"/>
                <a:sym typeface="Founders Grotesk"/>
              </a:defRPr>
            </a:lvl1pPr>
          </a:lstStyle>
          <a:p>
            <a:pPr lvl="0">
              <a:spcBef>
                <a:spcPct val="0"/>
              </a:spcBef>
              <a:buClrTx/>
              <a:buSzTx/>
              <a:buFontTx/>
              <a:tabLst/>
            </a:pPr>
            <a:r>
              <a:rPr lang="en-US" sz="1800" dirty="0"/>
              <a:t>Place your quote here. Place your quote here. Place your quote here. Place your quote here.</a:t>
            </a:r>
          </a:p>
        </p:txBody>
      </p:sp>
      <p:sp>
        <p:nvSpPr>
          <p:cNvPr id="32" name="Rectangle 31">
            <a:extLst>
              <a:ext uri="{FF2B5EF4-FFF2-40B4-BE49-F238E27FC236}">
                <a16:creationId xmlns:a16="http://schemas.microsoft.com/office/drawing/2014/main" id="{0B8C17E0-3625-C94F-B4AB-98831AC9311D}"/>
              </a:ext>
            </a:extLst>
          </p:cNvPr>
          <p:cNvSpPr/>
          <p:nvPr/>
        </p:nvSpPr>
        <p:spPr>
          <a:xfrm>
            <a:off x="244475"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343187546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1_Customer Story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076DD0A-2DE2-294B-A520-6268B2AE3359}"/>
              </a:ext>
            </a:extLst>
          </p:cNvPr>
          <p:cNvSpPr/>
          <p:nvPr/>
        </p:nvSpPr>
        <p:spPr>
          <a:xfrm>
            <a:off x="227414" y="4667627"/>
            <a:ext cx="736644" cy="276999"/>
          </a:xfrm>
          <a:prstGeom prst="rect">
            <a:avLst/>
          </a:prstGeom>
        </p:spPr>
        <p:txBody>
          <a:bodyPr wrap="none" lIns="0" tIns="0" rIns="0" bIns="0" anchor="b">
            <a:noAutofit/>
          </a:bodyPr>
          <a:lstStyle/>
          <a:p>
            <a:pPr lvl="0"/>
            <a:r>
              <a:rPr lang="en-US" sz="1000" spc="-20" baseline="0" dirty="0">
                <a:solidFill>
                  <a:schemeClr val="tx1"/>
                </a:solidFill>
              </a:rPr>
              <a:t>ni.com</a:t>
            </a:r>
          </a:p>
        </p:txBody>
      </p:sp>
      <p:sp>
        <p:nvSpPr>
          <p:cNvPr id="23" name="Text Placeholder 2">
            <a:extLst>
              <a:ext uri="{FF2B5EF4-FFF2-40B4-BE49-F238E27FC236}">
                <a16:creationId xmlns:a16="http://schemas.microsoft.com/office/drawing/2014/main" id="{13841CEA-524D-334B-886F-EADBA3DB3B3F}"/>
              </a:ext>
            </a:extLst>
          </p:cNvPr>
          <p:cNvSpPr>
            <a:spLocks noGrp="1"/>
          </p:cNvSpPr>
          <p:nvPr>
            <p:ph type="body" sz="quarter" idx="19" hasCustomPrompt="1"/>
          </p:nvPr>
        </p:nvSpPr>
        <p:spPr>
          <a:xfrm>
            <a:off x="736601" y="2206794"/>
            <a:ext cx="7905748" cy="153488"/>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24" name="Text Placeholder 4">
            <a:extLst>
              <a:ext uri="{FF2B5EF4-FFF2-40B4-BE49-F238E27FC236}">
                <a16:creationId xmlns:a16="http://schemas.microsoft.com/office/drawing/2014/main" id="{88AD20AE-58EE-794E-BF76-F37A9AB3F520}"/>
              </a:ext>
            </a:extLst>
          </p:cNvPr>
          <p:cNvSpPr>
            <a:spLocks noGrp="1"/>
          </p:cNvSpPr>
          <p:nvPr>
            <p:ph type="body" sz="quarter" idx="20" hasCustomPrompt="1"/>
          </p:nvPr>
        </p:nvSpPr>
        <p:spPr>
          <a:xfrm>
            <a:off x="736602" y="2453991"/>
            <a:ext cx="7905748" cy="479709"/>
          </a:xfrm>
          <a:prstGeom prst="rect">
            <a:avLst/>
          </a:prstGeom>
        </p:spPr>
        <p:txBody>
          <a:bodyPr vert="horz" wrap="square" lIns="0" tIns="0" rIns="0" bIns="0" rtlCol="0" anchor="t">
            <a:noAutofit/>
          </a:bodyPr>
          <a:lstStyle>
            <a:lvl1pPr>
              <a:defRPr lang="en-US" sz="2800" kern="1000" spc="0" dirty="0">
                <a:latin typeface="+mj-lt"/>
              </a:defRPr>
            </a:lvl1pPr>
          </a:lstStyle>
          <a:p>
            <a:pPr lvl="0">
              <a:spcBef>
                <a:spcPct val="0"/>
              </a:spcBef>
            </a:pPr>
            <a:r>
              <a:rPr lang="en-US" dirty="0"/>
              <a:t>Customer Story Heading</a:t>
            </a:r>
          </a:p>
        </p:txBody>
      </p:sp>
      <p:sp>
        <p:nvSpPr>
          <p:cNvPr id="12" name="Text Placeholder 2">
            <a:extLst>
              <a:ext uri="{FF2B5EF4-FFF2-40B4-BE49-F238E27FC236}">
                <a16:creationId xmlns:a16="http://schemas.microsoft.com/office/drawing/2014/main" id="{2A86A67F-6951-894E-9250-E633CE0061AA}"/>
              </a:ext>
            </a:extLst>
          </p:cNvPr>
          <p:cNvSpPr>
            <a:spLocks noGrp="1"/>
          </p:cNvSpPr>
          <p:nvPr>
            <p:ph type="body" sz="quarter" idx="18" hasCustomPrompt="1"/>
          </p:nvPr>
        </p:nvSpPr>
        <p:spPr>
          <a:xfrm>
            <a:off x="736600" y="3040466"/>
            <a:ext cx="7905735" cy="1227085"/>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13" name="Freeform 12">
            <a:extLst>
              <a:ext uri="{FF2B5EF4-FFF2-40B4-BE49-F238E27FC236}">
                <a16:creationId xmlns:a16="http://schemas.microsoft.com/office/drawing/2014/main" id="{D6FA260E-52D6-6F44-8999-DB1C2AF2274E}"/>
              </a:ext>
            </a:extLst>
          </p:cNvPr>
          <p:cNvSpPr/>
          <p:nvPr/>
        </p:nvSpPr>
        <p:spPr>
          <a:xfrm rot="16200000" flipH="1">
            <a:off x="288649" y="3371775"/>
            <a:ext cx="1227085" cy="1315433"/>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sp>
        <p:nvSpPr>
          <p:cNvPr id="14" name="Picture Placeholder 31">
            <a:extLst>
              <a:ext uri="{FF2B5EF4-FFF2-40B4-BE49-F238E27FC236}">
                <a16:creationId xmlns:a16="http://schemas.microsoft.com/office/drawing/2014/main" id="{EF6A3635-BEB4-C946-9274-65FCAAC33CED}"/>
              </a:ext>
            </a:extLst>
          </p:cNvPr>
          <p:cNvSpPr>
            <a:spLocks noGrp="1"/>
          </p:cNvSpPr>
          <p:nvPr>
            <p:ph type="pic" sz="quarter" idx="21"/>
          </p:nvPr>
        </p:nvSpPr>
        <p:spPr>
          <a:xfrm>
            <a:off x="-7493" y="0"/>
            <a:ext cx="9144001" cy="2113083"/>
          </a:xfrm>
          <a:custGeom>
            <a:avLst/>
            <a:gdLst>
              <a:gd name="connsiteX0" fmla="*/ 0 w 9144001"/>
              <a:gd name="connsiteY0" fmla="*/ 0 h 2571750"/>
              <a:gd name="connsiteX1" fmla="*/ 7493 w 9144001"/>
              <a:gd name="connsiteY1" fmla="*/ 0 h 2571750"/>
              <a:gd name="connsiteX2" fmla="*/ 7493 w 9144001"/>
              <a:gd name="connsiteY2" fmla="*/ 830388 h 2571750"/>
              <a:gd name="connsiteX3" fmla="*/ 976757 w 9144001"/>
              <a:gd name="connsiteY3" fmla="*/ 83038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0 h 2571750"/>
              <a:gd name="connsiteX1" fmla="*/ 7493 w 9144001"/>
              <a:gd name="connsiteY1" fmla="*/ 0 h 2571750"/>
              <a:gd name="connsiteX2" fmla="*/ 7493 w 9144001"/>
              <a:gd name="connsiteY2" fmla="*/ 830388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61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295255"/>
              <a:gd name="connsiteY0" fmla="*/ 1054308 h 2571750"/>
              <a:gd name="connsiteX1" fmla="*/ 158747 w 9295255"/>
              <a:gd name="connsiteY1" fmla="*/ 0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295255"/>
              <a:gd name="connsiteY0" fmla="*/ 1054308 h 2571750"/>
              <a:gd name="connsiteX1" fmla="*/ 289376 w 9295255"/>
              <a:gd name="connsiteY1" fmla="*/ 1891059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144001"/>
              <a:gd name="connsiteY0" fmla="*/ 2571750 h 2571750"/>
              <a:gd name="connsiteX1" fmla="*/ 138122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1148637 w 9144001"/>
              <a:gd name="connsiteY3" fmla="*/ 1031209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76757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1" h="2571750">
                <a:moveTo>
                  <a:pt x="0" y="2571750"/>
                </a:moveTo>
                <a:lnTo>
                  <a:pt x="618" y="1891059"/>
                </a:lnTo>
                <a:cubicBezTo>
                  <a:pt x="2910" y="2229217"/>
                  <a:pt x="12076" y="676316"/>
                  <a:pt x="14368" y="1014474"/>
                </a:cubicBezTo>
                <a:lnTo>
                  <a:pt x="976757" y="1014474"/>
                </a:lnTo>
                <a:cubicBezTo>
                  <a:pt x="979049" y="670738"/>
                  <a:pt x="974465" y="343736"/>
                  <a:pt x="976757" y="0"/>
                </a:cubicBezTo>
                <a:lnTo>
                  <a:pt x="9144001" y="0"/>
                </a:lnTo>
                <a:lnTo>
                  <a:pt x="9144001" y="2571750"/>
                </a:lnTo>
                <a:lnTo>
                  <a:pt x="0" y="2571750"/>
                </a:lnTo>
                <a:close/>
              </a:path>
            </a:pathLst>
          </a:custGeom>
          <a:solidFill>
            <a:schemeClr val="bg1">
              <a:lumMod val="95000"/>
            </a:schemeClr>
          </a:solidFill>
        </p:spPr>
        <p:txBody>
          <a:bodyPr wrap="square" anchor="ctr">
            <a:noAutofit/>
          </a:bodyPr>
          <a:lstStyle>
            <a:lvl1pPr algn="ctr">
              <a:defRPr sz="1050">
                <a:solidFill>
                  <a:schemeClr val="tx2"/>
                </a:solidFill>
              </a:defRPr>
            </a:lvl1pPr>
          </a:lstStyle>
          <a:p>
            <a:r>
              <a:rPr lang="en-US"/>
              <a:t>Click icon to add picture</a:t>
            </a:r>
          </a:p>
        </p:txBody>
      </p:sp>
      <p:grpSp>
        <p:nvGrpSpPr>
          <p:cNvPr id="15" name="Group 14">
            <a:extLst>
              <a:ext uri="{FF2B5EF4-FFF2-40B4-BE49-F238E27FC236}">
                <a16:creationId xmlns:a16="http://schemas.microsoft.com/office/drawing/2014/main" id="{8ED4AA98-32E8-404F-8486-E2CC4F1EC576}"/>
              </a:ext>
            </a:extLst>
          </p:cNvPr>
          <p:cNvGrpSpPr/>
          <p:nvPr/>
        </p:nvGrpSpPr>
        <p:grpSpPr>
          <a:xfrm>
            <a:off x="0" y="0"/>
            <a:ext cx="976756" cy="830388"/>
            <a:chOff x="0" y="0"/>
            <a:chExt cx="976756" cy="830388"/>
          </a:xfrm>
        </p:grpSpPr>
        <p:sp>
          <p:nvSpPr>
            <p:cNvPr id="16" name="Rectangle 15">
              <a:extLst>
                <a:ext uri="{FF2B5EF4-FFF2-40B4-BE49-F238E27FC236}">
                  <a16:creationId xmlns:a16="http://schemas.microsoft.com/office/drawing/2014/main" id="{13C1AD95-F671-1943-84DD-2E6B7D3586E7}"/>
                </a:ext>
              </a:extLst>
            </p:cNvPr>
            <p:cNvSpPr/>
            <p:nvPr/>
          </p:nvSpPr>
          <p:spPr>
            <a:xfrm>
              <a:off x="0" y="0"/>
              <a:ext cx="976756" cy="830388"/>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pic>
          <p:nvPicPr>
            <p:cNvPr id="17" name="Image">
              <a:extLst>
                <a:ext uri="{FF2B5EF4-FFF2-40B4-BE49-F238E27FC236}">
                  <a16:creationId xmlns:a16="http://schemas.microsoft.com/office/drawing/2014/main" id="{B0A59DCE-C4DF-DD42-BF0A-5825E33E38D4}"/>
                </a:ext>
              </a:extLst>
            </p:cNvPr>
            <p:cNvPicPr>
              <a:picLocks noChangeAspect="1"/>
            </p:cNvPicPr>
            <p:nvPr/>
          </p:nvPicPr>
          <p:blipFill>
            <a:blip r:embed="rId2"/>
            <a:srcRect/>
            <a:stretch/>
          </p:blipFill>
          <p:spPr>
            <a:xfrm>
              <a:off x="246990" y="250462"/>
              <a:ext cx="489607" cy="327632"/>
            </a:xfrm>
            <a:prstGeom prst="rect">
              <a:avLst/>
            </a:prstGeom>
            <a:ln w="12700">
              <a:miter lim="400000"/>
            </a:ln>
          </p:spPr>
        </p:pic>
      </p:grpSp>
      <p:sp>
        <p:nvSpPr>
          <p:cNvPr id="18" name="Rectangle 17">
            <a:extLst>
              <a:ext uri="{FF2B5EF4-FFF2-40B4-BE49-F238E27FC236}">
                <a16:creationId xmlns:a16="http://schemas.microsoft.com/office/drawing/2014/main" id="{6A88456A-EF51-8D49-B7AA-CF02BEAEB98D}"/>
              </a:ext>
            </a:extLst>
          </p:cNvPr>
          <p:cNvSpPr/>
          <p:nvPr/>
        </p:nvSpPr>
        <p:spPr>
          <a:xfrm>
            <a:off x="7353300"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1913794274"/>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2_Customer Story With Quote 2">
    <p:spTree>
      <p:nvGrpSpPr>
        <p:cNvPr id="1" name=""/>
        <p:cNvGrpSpPr/>
        <p:nvPr/>
      </p:nvGrpSpPr>
      <p:grpSpPr>
        <a:xfrm>
          <a:off x="0" y="0"/>
          <a:ext cx="0" cy="0"/>
          <a:chOff x="0" y="0"/>
          <a:chExt cx="0" cy="0"/>
        </a:xfrm>
      </p:grpSpPr>
      <p:sp>
        <p:nvSpPr>
          <p:cNvPr id="20" name="Picture Placeholder 31">
            <a:extLst>
              <a:ext uri="{FF2B5EF4-FFF2-40B4-BE49-F238E27FC236}">
                <a16:creationId xmlns:a16="http://schemas.microsoft.com/office/drawing/2014/main" id="{E8A6A484-84E1-9C4A-BE1B-218336379D8B}"/>
              </a:ext>
            </a:extLst>
          </p:cNvPr>
          <p:cNvSpPr>
            <a:spLocks noGrp="1"/>
          </p:cNvSpPr>
          <p:nvPr>
            <p:ph type="pic" sz="quarter" idx="21"/>
          </p:nvPr>
        </p:nvSpPr>
        <p:spPr>
          <a:xfrm>
            <a:off x="-7493" y="0"/>
            <a:ext cx="9144001" cy="2113083"/>
          </a:xfrm>
          <a:custGeom>
            <a:avLst/>
            <a:gdLst>
              <a:gd name="connsiteX0" fmla="*/ 0 w 9144001"/>
              <a:gd name="connsiteY0" fmla="*/ 0 h 2571750"/>
              <a:gd name="connsiteX1" fmla="*/ 7493 w 9144001"/>
              <a:gd name="connsiteY1" fmla="*/ 0 h 2571750"/>
              <a:gd name="connsiteX2" fmla="*/ 7493 w 9144001"/>
              <a:gd name="connsiteY2" fmla="*/ 830388 h 2571750"/>
              <a:gd name="connsiteX3" fmla="*/ 976757 w 9144001"/>
              <a:gd name="connsiteY3" fmla="*/ 83038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0 h 2571750"/>
              <a:gd name="connsiteX1" fmla="*/ 7493 w 9144001"/>
              <a:gd name="connsiteY1" fmla="*/ 0 h 2571750"/>
              <a:gd name="connsiteX2" fmla="*/ 7493 w 9144001"/>
              <a:gd name="connsiteY2" fmla="*/ 830388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61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295255"/>
              <a:gd name="connsiteY0" fmla="*/ 1054308 h 2571750"/>
              <a:gd name="connsiteX1" fmla="*/ 158747 w 9295255"/>
              <a:gd name="connsiteY1" fmla="*/ 0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295255"/>
              <a:gd name="connsiteY0" fmla="*/ 1054308 h 2571750"/>
              <a:gd name="connsiteX1" fmla="*/ 289376 w 9295255"/>
              <a:gd name="connsiteY1" fmla="*/ 1891059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144001"/>
              <a:gd name="connsiteY0" fmla="*/ 2571750 h 2571750"/>
              <a:gd name="connsiteX1" fmla="*/ 138122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1148637 w 9144001"/>
              <a:gd name="connsiteY3" fmla="*/ 1031209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76757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1" h="2571750">
                <a:moveTo>
                  <a:pt x="0" y="2571750"/>
                </a:moveTo>
                <a:lnTo>
                  <a:pt x="618" y="1891059"/>
                </a:lnTo>
                <a:cubicBezTo>
                  <a:pt x="2910" y="2229217"/>
                  <a:pt x="12076" y="676316"/>
                  <a:pt x="14368" y="1014474"/>
                </a:cubicBezTo>
                <a:lnTo>
                  <a:pt x="976757" y="1014474"/>
                </a:lnTo>
                <a:cubicBezTo>
                  <a:pt x="979049" y="670738"/>
                  <a:pt x="974465" y="343736"/>
                  <a:pt x="976757" y="0"/>
                </a:cubicBezTo>
                <a:lnTo>
                  <a:pt x="9144001" y="0"/>
                </a:lnTo>
                <a:lnTo>
                  <a:pt x="9144001" y="2571750"/>
                </a:lnTo>
                <a:lnTo>
                  <a:pt x="0" y="2571750"/>
                </a:lnTo>
                <a:close/>
              </a:path>
            </a:pathLst>
          </a:custGeom>
          <a:solidFill>
            <a:schemeClr val="bg1">
              <a:lumMod val="95000"/>
            </a:schemeClr>
          </a:solidFill>
        </p:spPr>
        <p:txBody>
          <a:bodyPr wrap="square" anchor="ctr">
            <a:noAutofit/>
          </a:bodyPr>
          <a:lstStyle>
            <a:lvl1pPr algn="ctr">
              <a:defRPr sz="1050">
                <a:solidFill>
                  <a:schemeClr val="tx2"/>
                </a:solidFill>
              </a:defRPr>
            </a:lvl1pPr>
          </a:lstStyle>
          <a:p>
            <a:r>
              <a:rPr lang="en-US"/>
              <a:t>Click icon to add picture</a:t>
            </a:r>
          </a:p>
        </p:txBody>
      </p:sp>
      <p:sp>
        <p:nvSpPr>
          <p:cNvPr id="42" name="Title Placeholder 1">
            <a:extLst>
              <a:ext uri="{FF2B5EF4-FFF2-40B4-BE49-F238E27FC236}">
                <a16:creationId xmlns:a16="http://schemas.microsoft.com/office/drawing/2014/main" id="{15260148-DF88-B840-90EE-0C47D3327631}"/>
              </a:ext>
            </a:extLst>
          </p:cNvPr>
          <p:cNvSpPr>
            <a:spLocks noGrp="1"/>
          </p:cNvSpPr>
          <p:nvPr>
            <p:ph type="title" hasCustomPrompt="1"/>
          </p:nvPr>
        </p:nvSpPr>
        <p:spPr>
          <a:xfrm>
            <a:off x="736599" y="3132639"/>
            <a:ext cx="7905748" cy="1033322"/>
          </a:xfrm>
          <a:prstGeom prst="rect">
            <a:avLst/>
          </a:prstGeom>
        </p:spPr>
        <p:txBody>
          <a:bodyPr vert="horz" wrap="square" lIns="0" tIns="0" rIns="0" bIns="0" rtlCol="0" anchor="t">
            <a:noAutofit/>
          </a:bodyPr>
          <a:lstStyle>
            <a:lvl1pPr algn="l">
              <a:defRPr lang="en-US" sz="1600" dirty="0">
                <a:solidFill>
                  <a:schemeClr val="tx2"/>
                </a:solidFill>
              </a:defRPr>
            </a:lvl1pPr>
          </a:lstStyle>
          <a:p>
            <a:pPr lvl="0">
              <a:lnSpc>
                <a:spcPct val="100000"/>
              </a:lnSpc>
            </a:pPr>
            <a:r>
              <a:rPr lang="en-US" dirty="0"/>
              <a:t>Place your quote here. Place your quote here. Place your quote here. </a:t>
            </a:r>
          </a:p>
        </p:txBody>
      </p:sp>
      <p:grpSp>
        <p:nvGrpSpPr>
          <p:cNvPr id="43" name="Group 42">
            <a:extLst>
              <a:ext uri="{FF2B5EF4-FFF2-40B4-BE49-F238E27FC236}">
                <a16:creationId xmlns:a16="http://schemas.microsoft.com/office/drawing/2014/main" id="{62CC6AA5-C1EF-0548-9CE8-F9BF6B1A4B1D}"/>
              </a:ext>
            </a:extLst>
          </p:cNvPr>
          <p:cNvGrpSpPr/>
          <p:nvPr/>
        </p:nvGrpSpPr>
        <p:grpSpPr>
          <a:xfrm flipV="1">
            <a:off x="244475" y="2453991"/>
            <a:ext cx="8645525" cy="2189043"/>
            <a:chOff x="253999" y="256470"/>
            <a:chExt cx="9104950" cy="2472337"/>
          </a:xfrm>
        </p:grpSpPr>
        <p:grpSp>
          <p:nvGrpSpPr>
            <p:cNvPr id="44" name="Group 43">
              <a:extLst>
                <a:ext uri="{FF2B5EF4-FFF2-40B4-BE49-F238E27FC236}">
                  <a16:creationId xmlns:a16="http://schemas.microsoft.com/office/drawing/2014/main" id="{B9378DBA-50B5-3A48-8C5E-45B29DAB382E}"/>
                </a:ext>
              </a:extLst>
            </p:cNvPr>
            <p:cNvGrpSpPr/>
            <p:nvPr/>
          </p:nvGrpSpPr>
          <p:grpSpPr>
            <a:xfrm flipH="1" flipV="1">
              <a:off x="253999" y="256470"/>
              <a:ext cx="2929039" cy="2472337"/>
              <a:chOff x="701574" y="2423516"/>
              <a:chExt cx="2929039" cy="2472337"/>
            </a:xfrm>
          </p:grpSpPr>
          <p:sp>
            <p:nvSpPr>
              <p:cNvPr id="46" name="Freeform 45">
                <a:extLst>
                  <a:ext uri="{FF2B5EF4-FFF2-40B4-BE49-F238E27FC236}">
                    <a16:creationId xmlns:a16="http://schemas.microsoft.com/office/drawing/2014/main" id="{D989985E-5187-0949-8871-D63CF18A6327}"/>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cxnSp>
            <p:nvCxnSpPr>
              <p:cNvPr id="47" name="Straight Connector 46">
                <a:extLst>
                  <a:ext uri="{FF2B5EF4-FFF2-40B4-BE49-F238E27FC236}">
                    <a16:creationId xmlns:a16="http://schemas.microsoft.com/office/drawing/2014/main" id="{7A073211-F272-8D4B-9561-18C82AF51382}"/>
                  </a:ext>
                </a:extLst>
              </p:cNvPr>
              <p:cNvCxnSpPr>
                <a:cxnSpLocks/>
              </p:cNvCxnSpPr>
              <p:nvPr/>
            </p:nvCxnSpPr>
            <p:spPr>
              <a:xfrm flipH="1" flipV="1">
                <a:off x="3630613" y="2423516"/>
                <a:ext cx="0" cy="1086455"/>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E9CB451-215A-024F-9057-56EAB4F18CC1}"/>
                  </a:ext>
                </a:extLst>
              </p:cNvPr>
              <p:cNvCxnSpPr>
                <a:cxnSpLocks/>
              </p:cNvCxnSpPr>
              <p:nvPr/>
            </p:nvCxnSpPr>
            <p:spPr>
              <a:xfrm flipH="1" flipV="1">
                <a:off x="701574" y="4895853"/>
                <a:ext cx="154370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6478B1C9-CD78-C845-BDE3-22BDE7CDE976}"/>
                </a:ext>
              </a:extLst>
            </p:cNvPr>
            <p:cNvCxnSpPr>
              <a:cxnSpLocks/>
            </p:cNvCxnSpPr>
            <p:nvPr/>
          </p:nvCxnSpPr>
          <p:spPr>
            <a:xfrm flipV="1">
              <a:off x="3183038" y="256470"/>
              <a:ext cx="6175911"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grpSp>
      <p:sp>
        <p:nvSpPr>
          <p:cNvPr id="50" name="Text Placeholder 24">
            <a:extLst>
              <a:ext uri="{FF2B5EF4-FFF2-40B4-BE49-F238E27FC236}">
                <a16:creationId xmlns:a16="http://schemas.microsoft.com/office/drawing/2014/main" id="{8471C3B6-5F99-5E48-8910-59FA055EC8E9}"/>
              </a:ext>
            </a:extLst>
          </p:cNvPr>
          <p:cNvSpPr>
            <a:spLocks noGrp="1"/>
          </p:cNvSpPr>
          <p:nvPr>
            <p:ph type="body" sz="quarter" idx="16" hasCustomPrompt="1"/>
          </p:nvPr>
        </p:nvSpPr>
        <p:spPr>
          <a:xfrm>
            <a:off x="6318238" y="4174746"/>
            <a:ext cx="2324100" cy="174304"/>
          </a:xfrm>
          <a:prstGeom prst="rect">
            <a:avLst/>
          </a:prstGeom>
        </p:spPr>
        <p:txBody>
          <a:bodyPr lIns="0" tIns="0" rIns="0" bIns="0" anchor="t"/>
          <a:lstStyle>
            <a:lvl1pPr algn="r">
              <a:defRPr sz="1000" b="1">
                <a:solidFill>
                  <a:schemeClr val="tx2"/>
                </a:solidFill>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Name</a:t>
            </a:r>
          </a:p>
        </p:txBody>
      </p:sp>
      <p:sp>
        <p:nvSpPr>
          <p:cNvPr id="51" name="Text Placeholder 24">
            <a:extLst>
              <a:ext uri="{FF2B5EF4-FFF2-40B4-BE49-F238E27FC236}">
                <a16:creationId xmlns:a16="http://schemas.microsoft.com/office/drawing/2014/main" id="{CEE1B424-793B-AD4A-8311-9DB301636339}"/>
              </a:ext>
            </a:extLst>
          </p:cNvPr>
          <p:cNvSpPr>
            <a:spLocks noGrp="1"/>
          </p:cNvSpPr>
          <p:nvPr>
            <p:ph type="body" sz="quarter" idx="17" hasCustomPrompt="1"/>
          </p:nvPr>
        </p:nvSpPr>
        <p:spPr>
          <a:xfrm>
            <a:off x="6318238" y="4385456"/>
            <a:ext cx="2324100" cy="207664"/>
          </a:xfrm>
          <a:prstGeom prst="rect">
            <a:avLst/>
          </a:prstGeom>
        </p:spPr>
        <p:txBody>
          <a:bodyPr lIns="0" tIns="0" rIns="0" bIns="0" anchor="t"/>
          <a:lstStyle>
            <a:lvl1pPr algn="r">
              <a:defRPr sz="1000" b="0" i="0">
                <a:solidFill>
                  <a:schemeClr val="tx2"/>
                </a:solidFill>
                <a:latin typeface="Consolas" panose="020B0609020204030204" pitchFamily="49" charset="0"/>
                <a:cs typeface="Consolas" panose="020B0609020204030204" pitchFamily="49" charset="0"/>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POSITION AND COMPANY</a:t>
            </a:r>
          </a:p>
        </p:txBody>
      </p:sp>
      <p:sp>
        <p:nvSpPr>
          <p:cNvPr id="54" name="TextBox 53">
            <a:extLst>
              <a:ext uri="{FF2B5EF4-FFF2-40B4-BE49-F238E27FC236}">
                <a16:creationId xmlns:a16="http://schemas.microsoft.com/office/drawing/2014/main" id="{6422B831-87DD-094C-8BF6-BADFCDF3267F}"/>
              </a:ext>
            </a:extLst>
          </p:cNvPr>
          <p:cNvSpPr txBox="1"/>
          <p:nvPr/>
        </p:nvSpPr>
        <p:spPr>
          <a:xfrm>
            <a:off x="-2175029" y="-1961965"/>
            <a:ext cx="0" cy="0"/>
          </a:xfrm>
          <a:prstGeom prst="rect">
            <a:avLst/>
          </a:prstGeom>
          <a:noFill/>
        </p:spPr>
        <p:txBody>
          <a:bodyPr wrap="none" lIns="0" rIns="0" rtlCol="0">
            <a:noAutofit/>
          </a:bodyPr>
          <a:lstStyle/>
          <a:p>
            <a:pPr algn="l"/>
            <a:endParaRPr lang="en-US" sz="1100" dirty="0">
              <a:solidFill>
                <a:schemeClr val="tx1"/>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91C31525-13D6-6647-85D8-3A22B819A073}"/>
              </a:ext>
            </a:extLst>
          </p:cNvPr>
          <p:cNvSpPr/>
          <p:nvPr/>
        </p:nvSpPr>
        <p:spPr>
          <a:xfrm>
            <a:off x="234906" y="4667627"/>
            <a:ext cx="736644" cy="276999"/>
          </a:xfrm>
          <a:prstGeom prst="rect">
            <a:avLst/>
          </a:prstGeom>
        </p:spPr>
        <p:txBody>
          <a:bodyPr wrap="none" lIns="0" tIns="0" rIns="0" bIns="0" anchor="b">
            <a:noAutofit/>
          </a:bodyPr>
          <a:lstStyle/>
          <a:p>
            <a:pPr lvl="0"/>
            <a:r>
              <a:rPr lang="en-US" sz="1000" spc="-20" baseline="0" dirty="0">
                <a:solidFill>
                  <a:schemeClr val="tx1"/>
                </a:solidFill>
              </a:rPr>
              <a:t>ni.com</a:t>
            </a:r>
          </a:p>
        </p:txBody>
      </p:sp>
      <p:sp>
        <p:nvSpPr>
          <p:cNvPr id="21" name="Text Placeholder 2">
            <a:extLst>
              <a:ext uri="{FF2B5EF4-FFF2-40B4-BE49-F238E27FC236}">
                <a16:creationId xmlns:a16="http://schemas.microsoft.com/office/drawing/2014/main" id="{C7582ED6-B11E-2840-BC16-8AA55377756B}"/>
              </a:ext>
            </a:extLst>
          </p:cNvPr>
          <p:cNvSpPr>
            <a:spLocks noGrp="1"/>
          </p:cNvSpPr>
          <p:nvPr>
            <p:ph type="body" sz="quarter" idx="18" hasCustomPrompt="1"/>
          </p:nvPr>
        </p:nvSpPr>
        <p:spPr>
          <a:xfrm>
            <a:off x="736599" y="2206794"/>
            <a:ext cx="7905739" cy="153488"/>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5" name="Text Placeholder 4">
            <a:extLst>
              <a:ext uri="{FF2B5EF4-FFF2-40B4-BE49-F238E27FC236}">
                <a16:creationId xmlns:a16="http://schemas.microsoft.com/office/drawing/2014/main" id="{BC3DE98B-3528-A744-86A4-DCFFB947339A}"/>
              </a:ext>
            </a:extLst>
          </p:cNvPr>
          <p:cNvSpPr>
            <a:spLocks noGrp="1"/>
          </p:cNvSpPr>
          <p:nvPr>
            <p:ph type="body" sz="quarter" idx="19" hasCustomPrompt="1"/>
          </p:nvPr>
        </p:nvSpPr>
        <p:spPr>
          <a:xfrm>
            <a:off x="736600" y="2453991"/>
            <a:ext cx="7905739" cy="479709"/>
          </a:xfrm>
          <a:prstGeom prst="rect">
            <a:avLst/>
          </a:prstGeom>
        </p:spPr>
        <p:txBody>
          <a:bodyPr vert="horz" wrap="square" lIns="0" tIns="0" rIns="0" bIns="0" rtlCol="0" anchor="t">
            <a:noAutofit/>
          </a:bodyPr>
          <a:lstStyle>
            <a:lvl1pPr>
              <a:defRPr lang="en-US" sz="2800" kern="1000" spc="0" dirty="0">
                <a:latin typeface="+mj-lt"/>
              </a:defRPr>
            </a:lvl1pPr>
          </a:lstStyle>
          <a:p>
            <a:pPr lvl="0">
              <a:spcBef>
                <a:spcPct val="0"/>
              </a:spcBef>
            </a:pPr>
            <a:r>
              <a:rPr lang="en-US" dirty="0"/>
              <a:t>Customer Story Heading</a:t>
            </a:r>
          </a:p>
        </p:txBody>
      </p:sp>
      <p:grpSp>
        <p:nvGrpSpPr>
          <p:cNvPr id="28" name="Group 27">
            <a:extLst>
              <a:ext uri="{FF2B5EF4-FFF2-40B4-BE49-F238E27FC236}">
                <a16:creationId xmlns:a16="http://schemas.microsoft.com/office/drawing/2014/main" id="{30682D7F-A8E4-E647-824A-A3055BB67211}"/>
              </a:ext>
            </a:extLst>
          </p:cNvPr>
          <p:cNvGrpSpPr/>
          <p:nvPr/>
        </p:nvGrpSpPr>
        <p:grpSpPr>
          <a:xfrm>
            <a:off x="0" y="0"/>
            <a:ext cx="976756" cy="830388"/>
            <a:chOff x="0" y="0"/>
            <a:chExt cx="976756" cy="830388"/>
          </a:xfrm>
        </p:grpSpPr>
        <p:sp>
          <p:nvSpPr>
            <p:cNvPr id="29" name="Rectangle 28">
              <a:extLst>
                <a:ext uri="{FF2B5EF4-FFF2-40B4-BE49-F238E27FC236}">
                  <a16:creationId xmlns:a16="http://schemas.microsoft.com/office/drawing/2014/main" id="{41EFDE17-815B-C744-AB1E-F53555C77370}"/>
                </a:ext>
              </a:extLst>
            </p:cNvPr>
            <p:cNvSpPr/>
            <p:nvPr/>
          </p:nvSpPr>
          <p:spPr>
            <a:xfrm>
              <a:off x="0" y="0"/>
              <a:ext cx="976756" cy="830388"/>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pic>
          <p:nvPicPr>
            <p:cNvPr id="30" name="Image">
              <a:extLst>
                <a:ext uri="{FF2B5EF4-FFF2-40B4-BE49-F238E27FC236}">
                  <a16:creationId xmlns:a16="http://schemas.microsoft.com/office/drawing/2014/main" id="{2A4BE874-D293-184D-B0A4-EC203483EF10}"/>
                </a:ext>
              </a:extLst>
            </p:cNvPr>
            <p:cNvPicPr>
              <a:picLocks noChangeAspect="1"/>
            </p:cNvPicPr>
            <p:nvPr/>
          </p:nvPicPr>
          <p:blipFill>
            <a:blip r:embed="rId2"/>
            <a:srcRect/>
            <a:stretch/>
          </p:blipFill>
          <p:spPr>
            <a:xfrm>
              <a:off x="246990" y="250462"/>
              <a:ext cx="489607" cy="327632"/>
            </a:xfrm>
            <a:prstGeom prst="rect">
              <a:avLst/>
            </a:prstGeom>
            <a:ln w="12700">
              <a:miter lim="400000"/>
            </a:ln>
          </p:spPr>
        </p:pic>
      </p:grpSp>
      <p:sp>
        <p:nvSpPr>
          <p:cNvPr id="22" name="Rectangle 21">
            <a:extLst>
              <a:ext uri="{FF2B5EF4-FFF2-40B4-BE49-F238E27FC236}">
                <a16:creationId xmlns:a16="http://schemas.microsoft.com/office/drawing/2014/main" id="{1D57C0FD-4447-A242-8752-20E7022FF9A7}"/>
              </a:ext>
            </a:extLst>
          </p:cNvPr>
          <p:cNvSpPr/>
          <p:nvPr/>
        </p:nvSpPr>
        <p:spPr>
          <a:xfrm>
            <a:off x="7353300"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2879875062"/>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1_Quote Slide">
    <p:spTree>
      <p:nvGrpSpPr>
        <p:cNvPr id="1" name=""/>
        <p:cNvGrpSpPr/>
        <p:nvPr/>
      </p:nvGrpSpPr>
      <p:grpSpPr>
        <a:xfrm>
          <a:off x="0" y="0"/>
          <a:ext cx="0" cy="0"/>
          <a:chOff x="0" y="0"/>
          <a:chExt cx="0" cy="0"/>
        </a:xfrm>
      </p:grpSpPr>
      <p:sp>
        <p:nvSpPr>
          <p:cNvPr id="81" name="Picture Placeholder 80">
            <a:extLst>
              <a:ext uri="{FF2B5EF4-FFF2-40B4-BE49-F238E27FC236}">
                <a16:creationId xmlns:a16="http://schemas.microsoft.com/office/drawing/2014/main" id="{AEE067B2-F4B1-2441-A56D-BD1587AB4B4B}"/>
              </a:ext>
            </a:extLst>
          </p:cNvPr>
          <p:cNvSpPr>
            <a:spLocks noGrp="1"/>
          </p:cNvSpPr>
          <p:nvPr>
            <p:ph type="pic" sz="quarter" idx="18"/>
          </p:nvPr>
        </p:nvSpPr>
        <p:spPr>
          <a:xfrm>
            <a:off x="6605588" y="1023938"/>
            <a:ext cx="2538412" cy="3095625"/>
          </a:xfrm>
          <a:custGeom>
            <a:avLst/>
            <a:gdLst>
              <a:gd name="connsiteX0" fmla="*/ 453275 w 2538412"/>
              <a:gd name="connsiteY0" fmla="*/ 0 h 3095625"/>
              <a:gd name="connsiteX1" fmla="*/ 2538412 w 2538412"/>
              <a:gd name="connsiteY1" fmla="*/ 0 h 3095625"/>
              <a:gd name="connsiteX2" fmla="*/ 2538412 w 2538412"/>
              <a:gd name="connsiteY2" fmla="*/ 3095625 h 3095625"/>
              <a:gd name="connsiteX3" fmla="*/ 0 w 2538412"/>
              <a:gd name="connsiteY3" fmla="*/ 3095625 h 3095625"/>
              <a:gd name="connsiteX4" fmla="*/ 0 w 2538412"/>
              <a:gd name="connsiteY4" fmla="*/ 456411 h 3095625"/>
              <a:gd name="connsiteX5" fmla="*/ 453275 w 2538412"/>
              <a:gd name="connsiteY5" fmla="*/ 456411 h 309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8412" h="3095625">
                <a:moveTo>
                  <a:pt x="453275" y="0"/>
                </a:moveTo>
                <a:lnTo>
                  <a:pt x="2538412" y="0"/>
                </a:lnTo>
                <a:lnTo>
                  <a:pt x="2538412" y="3095625"/>
                </a:lnTo>
                <a:lnTo>
                  <a:pt x="0" y="3095625"/>
                </a:lnTo>
                <a:lnTo>
                  <a:pt x="0" y="456411"/>
                </a:lnTo>
                <a:lnTo>
                  <a:pt x="453275" y="456411"/>
                </a:lnTo>
                <a:close/>
              </a:path>
            </a:pathLst>
          </a:custGeom>
          <a:solidFill>
            <a:schemeClr val="bg1">
              <a:lumMod val="95000"/>
            </a:schemeClr>
          </a:solidFill>
        </p:spPr>
        <p:txBody>
          <a:bodyPr wrap="square" anchor="ctr">
            <a:noAutofit/>
          </a:bodyPr>
          <a:lstStyle>
            <a:lvl1pPr algn="ctr">
              <a:defRPr sz="1100">
                <a:solidFill>
                  <a:schemeClr val="tx2"/>
                </a:solidFill>
              </a:defRPr>
            </a:lvl1pPr>
          </a:lstStyle>
          <a:p>
            <a:r>
              <a:rPr lang="en-US"/>
              <a:t>Click icon to add picture</a:t>
            </a:r>
            <a:endParaRPr lang="en-US" dirty="0"/>
          </a:p>
        </p:txBody>
      </p:sp>
      <p:sp>
        <p:nvSpPr>
          <p:cNvPr id="38" name="Freeform 37">
            <a:extLst>
              <a:ext uri="{FF2B5EF4-FFF2-40B4-BE49-F238E27FC236}">
                <a16:creationId xmlns:a16="http://schemas.microsoft.com/office/drawing/2014/main" id="{BA7A081F-361F-964E-B608-EEB95DB39FCD}"/>
              </a:ext>
            </a:extLst>
          </p:cNvPr>
          <p:cNvSpPr txBox="1">
            <a:spLocks/>
          </p:cNvSpPr>
          <p:nvPr/>
        </p:nvSpPr>
        <p:spPr>
          <a:xfrm>
            <a:off x="6604944" y="1024489"/>
            <a:ext cx="453919" cy="456412"/>
          </a:xfrm>
          <a:custGeom>
            <a:avLst/>
            <a:gdLst>
              <a:gd name="connsiteX0" fmla="*/ 0 w 453919"/>
              <a:gd name="connsiteY0" fmla="*/ 0 h 456412"/>
              <a:gd name="connsiteX1" fmla="*/ 453919 w 453919"/>
              <a:gd name="connsiteY1" fmla="*/ 0 h 456412"/>
              <a:gd name="connsiteX2" fmla="*/ 453919 w 453919"/>
              <a:gd name="connsiteY2" fmla="*/ 456412 h 456412"/>
              <a:gd name="connsiteX3" fmla="*/ 0 w 453919"/>
              <a:gd name="connsiteY3" fmla="*/ 456412 h 456412"/>
              <a:gd name="connsiteX4" fmla="*/ 0 w 453919"/>
              <a:gd name="connsiteY4" fmla="*/ 0 h 456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19" h="456412">
                <a:moveTo>
                  <a:pt x="0" y="0"/>
                </a:moveTo>
                <a:lnTo>
                  <a:pt x="453919" y="0"/>
                </a:lnTo>
                <a:lnTo>
                  <a:pt x="453919" y="456412"/>
                </a:lnTo>
                <a:lnTo>
                  <a:pt x="0" y="456412"/>
                </a:lnTo>
                <a:lnTo>
                  <a:pt x="0" y="0"/>
                </a:lnTo>
                <a:close/>
              </a:path>
            </a:pathLst>
          </a:custGeom>
          <a:solidFill>
            <a:schemeClr val="accent1"/>
          </a:solidFill>
        </p:spPr>
        <p:txBody>
          <a:bodyPr wrap="square" anchor="ctr">
            <a:noAutofit/>
          </a:bodyPr>
          <a:lstStyle>
            <a:lvl1pPr marL="0" marR="0" indent="0" algn="ctr"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lang="en-US" sz="1050" b="0" i="0" kern="1200" baseline="0">
                <a:solidFill>
                  <a:schemeClr val="tx2"/>
                </a:solidFill>
                <a:latin typeface="+mn-lt"/>
                <a:ea typeface="Arial" charset="0"/>
                <a:cs typeface="Arial" charset="0"/>
              </a:defRPr>
            </a:lvl1pPr>
            <a:lvl2pPr marL="274320" indent="0" algn="l" defTabSz="914400" rtl="0" eaLnBrk="1" latinLnBrk="0" hangingPunct="1">
              <a:lnSpc>
                <a:spcPct val="90000"/>
              </a:lnSpc>
              <a:spcBef>
                <a:spcPts val="500"/>
              </a:spcBef>
              <a:buClr>
                <a:schemeClr val="bg2">
                  <a:lumMod val="50000"/>
                </a:schemeClr>
              </a:buClr>
              <a:buSzPct val="70000"/>
              <a:buFont typeface="Wingdings" charset="2"/>
              <a:buNone/>
              <a:defRPr lang="en-US" sz="1600" b="0" i="0" kern="1200" baseline="0" dirty="0" smtClean="0">
                <a:solidFill>
                  <a:schemeClr val="tx1"/>
                </a:solidFill>
                <a:latin typeface="+mn-lt"/>
                <a:ea typeface="+mn-ea"/>
                <a:cs typeface="Univers LT Std 45 Light"/>
              </a:defRPr>
            </a:lvl2pPr>
            <a:lvl3pPr marL="548640" indent="0" algn="l" defTabSz="914400" rtl="0" eaLnBrk="1" latinLnBrk="0" hangingPunct="1">
              <a:lnSpc>
                <a:spcPct val="90000"/>
              </a:lnSpc>
              <a:spcBef>
                <a:spcPts val="500"/>
              </a:spcBef>
              <a:buClr>
                <a:schemeClr val="bg2">
                  <a:lumMod val="50000"/>
                </a:schemeClr>
              </a:buClr>
              <a:buSzPct val="70000"/>
              <a:buFont typeface="Wingdings" charset="2"/>
              <a:buNone/>
              <a:defRPr lang="en-US" sz="1400" b="0" i="0" kern="1200" baseline="0" dirty="0" smtClean="0">
                <a:solidFill>
                  <a:schemeClr val="tx1"/>
                </a:solidFill>
                <a:latin typeface="+mn-lt"/>
                <a:ea typeface="+mn-ea"/>
                <a:cs typeface="Univers LT Std 45 Light"/>
              </a:defRPr>
            </a:lvl3pPr>
            <a:lvl4pPr marL="731520" indent="0" algn="l" defTabSz="914400" rtl="0" eaLnBrk="1" latinLnBrk="0" hangingPunct="1">
              <a:lnSpc>
                <a:spcPct val="90000"/>
              </a:lnSpc>
              <a:spcBef>
                <a:spcPts val="500"/>
              </a:spcBef>
              <a:buClr>
                <a:schemeClr val="bg2">
                  <a:lumMod val="50000"/>
                </a:schemeClr>
              </a:buClr>
              <a:buSzPct val="70000"/>
              <a:buFont typeface="Wingdings" charset="2"/>
              <a:buNone/>
              <a:defRPr lang="en-US" sz="1200" b="0" i="0" kern="1200" baseline="0" dirty="0" smtClean="0">
                <a:solidFill>
                  <a:schemeClr val="tx1"/>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
        <p:nvSpPr>
          <p:cNvPr id="42" name="Title Placeholder 1">
            <a:extLst>
              <a:ext uri="{FF2B5EF4-FFF2-40B4-BE49-F238E27FC236}">
                <a16:creationId xmlns:a16="http://schemas.microsoft.com/office/drawing/2014/main" id="{15260148-DF88-B840-90EE-0C47D3327631}"/>
              </a:ext>
            </a:extLst>
          </p:cNvPr>
          <p:cNvSpPr>
            <a:spLocks noGrp="1"/>
          </p:cNvSpPr>
          <p:nvPr>
            <p:ph type="title" hasCustomPrompt="1"/>
          </p:nvPr>
        </p:nvSpPr>
        <p:spPr>
          <a:xfrm>
            <a:off x="1225552" y="1024488"/>
            <a:ext cx="4357994" cy="2493411"/>
          </a:xfrm>
          <a:prstGeom prst="rect">
            <a:avLst/>
          </a:prstGeom>
        </p:spPr>
        <p:txBody>
          <a:bodyPr vert="horz" wrap="square" lIns="0" tIns="0" rIns="0" bIns="0" rtlCol="0" anchor="t">
            <a:noAutofit/>
          </a:bodyPr>
          <a:lstStyle>
            <a:lvl1pPr algn="l">
              <a:defRPr lang="en-US" sz="2800" dirty="0">
                <a:solidFill>
                  <a:schemeClr val="tx2"/>
                </a:solidFill>
              </a:defRPr>
            </a:lvl1pPr>
          </a:lstStyle>
          <a:p>
            <a:pPr lvl="0">
              <a:lnSpc>
                <a:spcPct val="100000"/>
              </a:lnSpc>
            </a:pPr>
            <a:r>
              <a:rPr lang="en-US" dirty="0"/>
              <a:t>Place your quote here. Place your quote here. Place your quote here. Place your quote here.</a:t>
            </a:r>
          </a:p>
        </p:txBody>
      </p:sp>
      <p:grpSp>
        <p:nvGrpSpPr>
          <p:cNvPr id="43" name="Group 42">
            <a:extLst>
              <a:ext uri="{FF2B5EF4-FFF2-40B4-BE49-F238E27FC236}">
                <a16:creationId xmlns:a16="http://schemas.microsoft.com/office/drawing/2014/main" id="{62CC6AA5-C1EF-0548-9CE8-F9BF6B1A4B1D}"/>
              </a:ext>
            </a:extLst>
          </p:cNvPr>
          <p:cNvGrpSpPr/>
          <p:nvPr/>
        </p:nvGrpSpPr>
        <p:grpSpPr>
          <a:xfrm flipV="1">
            <a:off x="736600" y="0"/>
            <a:ext cx="4845050" cy="4656138"/>
            <a:chOff x="253999" y="256470"/>
            <a:chExt cx="5102517" cy="4718401"/>
          </a:xfrm>
        </p:grpSpPr>
        <p:grpSp>
          <p:nvGrpSpPr>
            <p:cNvPr id="44" name="Group 43">
              <a:extLst>
                <a:ext uri="{FF2B5EF4-FFF2-40B4-BE49-F238E27FC236}">
                  <a16:creationId xmlns:a16="http://schemas.microsoft.com/office/drawing/2014/main" id="{B9378DBA-50B5-3A48-8C5E-45B29DAB382E}"/>
                </a:ext>
              </a:extLst>
            </p:cNvPr>
            <p:cNvGrpSpPr/>
            <p:nvPr/>
          </p:nvGrpSpPr>
          <p:grpSpPr>
            <a:xfrm flipH="1" flipV="1">
              <a:off x="253999" y="256470"/>
              <a:ext cx="2929039" cy="4718401"/>
              <a:chOff x="701574" y="177452"/>
              <a:chExt cx="2929039" cy="4718401"/>
            </a:xfrm>
          </p:grpSpPr>
          <p:sp>
            <p:nvSpPr>
              <p:cNvPr id="46" name="Freeform 45">
                <a:extLst>
                  <a:ext uri="{FF2B5EF4-FFF2-40B4-BE49-F238E27FC236}">
                    <a16:creationId xmlns:a16="http://schemas.microsoft.com/office/drawing/2014/main" id="{D989985E-5187-0949-8871-D63CF18A6327}"/>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cxnSp>
            <p:nvCxnSpPr>
              <p:cNvPr id="47" name="Straight Connector 46">
                <a:extLst>
                  <a:ext uri="{FF2B5EF4-FFF2-40B4-BE49-F238E27FC236}">
                    <a16:creationId xmlns:a16="http://schemas.microsoft.com/office/drawing/2014/main" id="{7A073211-F272-8D4B-9561-18C82AF51382}"/>
                  </a:ext>
                </a:extLst>
              </p:cNvPr>
              <p:cNvCxnSpPr>
                <a:cxnSpLocks/>
              </p:cNvCxnSpPr>
              <p:nvPr/>
            </p:nvCxnSpPr>
            <p:spPr>
              <a:xfrm flipH="1" flipV="1">
                <a:off x="3630613" y="177452"/>
                <a:ext cx="0" cy="333251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E9CB451-215A-024F-9057-56EAB4F18CC1}"/>
                  </a:ext>
                </a:extLst>
              </p:cNvPr>
              <p:cNvCxnSpPr>
                <a:cxnSpLocks/>
              </p:cNvCxnSpPr>
              <p:nvPr/>
            </p:nvCxnSpPr>
            <p:spPr>
              <a:xfrm flipH="1" flipV="1">
                <a:off x="701574" y="4895853"/>
                <a:ext cx="154370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6478B1C9-CD78-C845-BDE3-22BDE7CDE976}"/>
                </a:ext>
              </a:extLst>
            </p:cNvPr>
            <p:cNvCxnSpPr>
              <a:cxnSpLocks/>
            </p:cNvCxnSpPr>
            <p:nvPr/>
          </p:nvCxnSpPr>
          <p:spPr>
            <a:xfrm flipV="1">
              <a:off x="3183038" y="256470"/>
              <a:ext cx="2173478"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grpSp>
      <p:pic>
        <p:nvPicPr>
          <p:cNvPr id="49" name="Image">
            <a:extLst>
              <a:ext uri="{FF2B5EF4-FFF2-40B4-BE49-F238E27FC236}">
                <a16:creationId xmlns:a16="http://schemas.microsoft.com/office/drawing/2014/main" id="{7EECE47B-ED7F-EB4B-843D-632CB7B3182C}"/>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50" name="Text Placeholder 24">
            <a:extLst>
              <a:ext uri="{FF2B5EF4-FFF2-40B4-BE49-F238E27FC236}">
                <a16:creationId xmlns:a16="http://schemas.microsoft.com/office/drawing/2014/main" id="{8471C3B6-5F99-5E48-8910-59FA055EC8E9}"/>
              </a:ext>
            </a:extLst>
          </p:cNvPr>
          <p:cNvSpPr>
            <a:spLocks noGrp="1"/>
          </p:cNvSpPr>
          <p:nvPr>
            <p:ph type="body" sz="quarter" idx="16" hasCustomPrompt="1"/>
          </p:nvPr>
        </p:nvSpPr>
        <p:spPr>
          <a:xfrm>
            <a:off x="3259451" y="3908300"/>
            <a:ext cx="2324100" cy="174304"/>
          </a:xfrm>
          <a:prstGeom prst="rect">
            <a:avLst/>
          </a:prstGeom>
        </p:spPr>
        <p:txBody>
          <a:bodyPr lIns="0" tIns="0" rIns="0" bIns="0" anchor="t"/>
          <a:lstStyle>
            <a:lvl1pPr algn="r">
              <a:defRPr sz="1000" b="1">
                <a:solidFill>
                  <a:schemeClr val="tx2"/>
                </a:solidFill>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Name</a:t>
            </a:r>
          </a:p>
        </p:txBody>
      </p:sp>
      <p:sp>
        <p:nvSpPr>
          <p:cNvPr id="51" name="Text Placeholder 24">
            <a:extLst>
              <a:ext uri="{FF2B5EF4-FFF2-40B4-BE49-F238E27FC236}">
                <a16:creationId xmlns:a16="http://schemas.microsoft.com/office/drawing/2014/main" id="{CEE1B424-793B-AD4A-8311-9DB301636339}"/>
              </a:ext>
            </a:extLst>
          </p:cNvPr>
          <p:cNvSpPr>
            <a:spLocks noGrp="1"/>
          </p:cNvSpPr>
          <p:nvPr>
            <p:ph type="body" sz="quarter" idx="17" hasCustomPrompt="1"/>
          </p:nvPr>
        </p:nvSpPr>
        <p:spPr>
          <a:xfrm>
            <a:off x="3259451" y="4119009"/>
            <a:ext cx="2324100" cy="387937"/>
          </a:xfrm>
          <a:prstGeom prst="rect">
            <a:avLst/>
          </a:prstGeom>
        </p:spPr>
        <p:txBody>
          <a:bodyPr lIns="0" tIns="0" rIns="0" bIns="0" anchor="t"/>
          <a:lstStyle>
            <a:lvl1pPr algn="r">
              <a:defRPr sz="1000" b="0" i="0">
                <a:solidFill>
                  <a:schemeClr val="tx2"/>
                </a:solidFill>
                <a:latin typeface="Consolas" panose="020B0609020204030204" pitchFamily="49" charset="0"/>
                <a:cs typeface="Consolas" panose="020B0609020204030204" pitchFamily="49" charset="0"/>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POSITION AND COMPANY</a:t>
            </a:r>
          </a:p>
        </p:txBody>
      </p:sp>
      <p:sp>
        <p:nvSpPr>
          <p:cNvPr id="52" name="Rectangle 51">
            <a:extLst>
              <a:ext uri="{FF2B5EF4-FFF2-40B4-BE49-F238E27FC236}">
                <a16:creationId xmlns:a16="http://schemas.microsoft.com/office/drawing/2014/main" id="{47A4E09E-5125-B74E-B554-E933BCBEC1B7}"/>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54" name="TextBox 53">
            <a:extLst>
              <a:ext uri="{FF2B5EF4-FFF2-40B4-BE49-F238E27FC236}">
                <a16:creationId xmlns:a16="http://schemas.microsoft.com/office/drawing/2014/main" id="{6422B831-87DD-094C-8BF6-BADFCDF3267F}"/>
              </a:ext>
            </a:extLst>
          </p:cNvPr>
          <p:cNvSpPr txBox="1"/>
          <p:nvPr/>
        </p:nvSpPr>
        <p:spPr>
          <a:xfrm>
            <a:off x="-2175029" y="-1961965"/>
            <a:ext cx="0" cy="0"/>
          </a:xfrm>
          <a:prstGeom prst="rect">
            <a:avLst/>
          </a:prstGeom>
          <a:noFill/>
        </p:spPr>
        <p:txBody>
          <a:bodyPr wrap="none" lIns="0" rIns="0" rtlCol="0">
            <a:noAutofit/>
          </a:bodyPr>
          <a:lstStyle/>
          <a:p>
            <a:pPr algn="l"/>
            <a:endParaRPr lang="en-US" sz="1100" dirty="0">
              <a:solidFill>
                <a:schemeClr val="tx1"/>
              </a:solidFill>
              <a:latin typeface="Consolas" panose="020B0609020204030204" pitchFamily="49" charset="0"/>
              <a:cs typeface="Consolas" panose="020B0609020204030204" pitchFamily="49" charset="0"/>
            </a:endParaRPr>
          </a:p>
        </p:txBody>
      </p:sp>
      <p:sp>
        <p:nvSpPr>
          <p:cNvPr id="17" name="Pie 16">
            <a:extLst>
              <a:ext uri="{FF2B5EF4-FFF2-40B4-BE49-F238E27FC236}">
                <a16:creationId xmlns:a16="http://schemas.microsoft.com/office/drawing/2014/main" id="{2383DA36-5FB2-FB43-AD10-FBA5AF15162F}"/>
              </a:ext>
            </a:extLst>
          </p:cNvPr>
          <p:cNvSpPr>
            <a:spLocks/>
          </p:cNvSpPr>
          <p:nvPr/>
        </p:nvSpPr>
        <p:spPr>
          <a:xfrm rot="10800000">
            <a:off x="6604943" y="1023937"/>
            <a:ext cx="914400" cy="914400"/>
          </a:xfrm>
          <a:prstGeom prst="pie">
            <a:avLst>
              <a:gd name="adj1" fmla="val 6048"/>
              <a:gd name="adj2" fmla="val 5412552"/>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18" name="Rectangle 17">
            <a:extLst>
              <a:ext uri="{FF2B5EF4-FFF2-40B4-BE49-F238E27FC236}">
                <a16:creationId xmlns:a16="http://schemas.microsoft.com/office/drawing/2014/main" id="{8766CEC2-9A50-794D-B842-509BA88A9638}"/>
              </a:ext>
            </a:extLst>
          </p:cNvPr>
          <p:cNvSpPr/>
          <p:nvPr/>
        </p:nvSpPr>
        <p:spPr>
          <a:xfrm>
            <a:off x="244475"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2269818036"/>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5_Quote Slide">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47A4E09E-5125-B74E-B554-E933BCBEC1B7}"/>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a:solidFill>
                  <a:schemeClr val="tx1"/>
                </a:solidFill>
              </a:rPr>
              <a:t>ni.com</a:t>
            </a:r>
          </a:p>
        </p:txBody>
      </p:sp>
      <p:sp>
        <p:nvSpPr>
          <p:cNvPr id="54" name="TextBox 53">
            <a:extLst>
              <a:ext uri="{FF2B5EF4-FFF2-40B4-BE49-F238E27FC236}">
                <a16:creationId xmlns:a16="http://schemas.microsoft.com/office/drawing/2014/main" id="{6422B831-87DD-094C-8BF6-BADFCDF3267F}"/>
              </a:ext>
            </a:extLst>
          </p:cNvPr>
          <p:cNvSpPr txBox="1"/>
          <p:nvPr/>
        </p:nvSpPr>
        <p:spPr>
          <a:xfrm>
            <a:off x="-2175029" y="-1961965"/>
            <a:ext cx="0" cy="0"/>
          </a:xfrm>
          <a:prstGeom prst="rect">
            <a:avLst/>
          </a:prstGeom>
          <a:noFill/>
        </p:spPr>
        <p:txBody>
          <a:bodyPr wrap="none" lIns="0" rIns="0" rtlCol="0">
            <a:noAutofit/>
          </a:bodyPr>
          <a:lstStyle/>
          <a:p>
            <a:pPr algn="l"/>
            <a:endParaRPr lang="en-US" sz="1100">
              <a:solidFill>
                <a:schemeClr val="tx1"/>
              </a:solidFill>
              <a:latin typeface="Consolas" panose="020B0609020204030204" pitchFamily="49" charset="0"/>
              <a:cs typeface="Consolas" panose="020B0609020204030204" pitchFamily="49" charset="0"/>
            </a:endParaRPr>
          </a:p>
        </p:txBody>
      </p:sp>
      <p:pic>
        <p:nvPicPr>
          <p:cNvPr id="18" name="Picture 17">
            <a:extLst>
              <a:ext uri="{FF2B5EF4-FFF2-40B4-BE49-F238E27FC236}">
                <a16:creationId xmlns:a16="http://schemas.microsoft.com/office/drawing/2014/main" id="{390E0FFF-259D-7541-B009-9ABD6BC92DF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1" y="-1"/>
            <a:ext cx="736600" cy="5143499"/>
          </a:xfrm>
          <a:prstGeom prst="rect">
            <a:avLst/>
          </a:prstGeom>
        </p:spPr>
      </p:pic>
      <p:pic>
        <p:nvPicPr>
          <p:cNvPr id="19" name="Image">
            <a:extLst>
              <a:ext uri="{FF2B5EF4-FFF2-40B4-BE49-F238E27FC236}">
                <a16:creationId xmlns:a16="http://schemas.microsoft.com/office/drawing/2014/main" id="{391EC18B-77FD-E646-BAFF-4053ABBC3764}"/>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15" name="Title Placeholder 1">
            <a:extLst>
              <a:ext uri="{FF2B5EF4-FFF2-40B4-BE49-F238E27FC236}">
                <a16:creationId xmlns:a16="http://schemas.microsoft.com/office/drawing/2014/main" id="{A6ADDA8F-E27E-374C-BFFC-88BCD1003CA0}"/>
              </a:ext>
            </a:extLst>
          </p:cNvPr>
          <p:cNvSpPr>
            <a:spLocks noGrp="1"/>
          </p:cNvSpPr>
          <p:nvPr>
            <p:ph type="title" hasCustomPrompt="1"/>
          </p:nvPr>
        </p:nvSpPr>
        <p:spPr>
          <a:xfrm>
            <a:off x="1778000" y="1639888"/>
            <a:ext cx="6619875" cy="1878011"/>
          </a:xfrm>
          <a:prstGeom prst="rect">
            <a:avLst/>
          </a:prstGeom>
        </p:spPr>
        <p:txBody>
          <a:bodyPr vert="horz" wrap="square" lIns="0" tIns="0" rIns="0" bIns="0" rtlCol="0" anchor="t">
            <a:noAutofit/>
          </a:bodyPr>
          <a:lstStyle>
            <a:lvl1pPr algn="l">
              <a:defRPr lang="en-US" sz="2800" dirty="0">
                <a:solidFill>
                  <a:schemeClr val="tx2"/>
                </a:solidFill>
              </a:defRPr>
            </a:lvl1pPr>
          </a:lstStyle>
          <a:p>
            <a:pPr lvl="0">
              <a:lnSpc>
                <a:spcPct val="100000"/>
              </a:lnSpc>
            </a:pPr>
            <a:r>
              <a:rPr lang="en-US"/>
              <a:t>Place your quote here. Place your quote here. Place your quote here. Place your quote here.</a:t>
            </a:r>
          </a:p>
        </p:txBody>
      </p:sp>
      <p:sp>
        <p:nvSpPr>
          <p:cNvPr id="30" name="Text Placeholder 24">
            <a:extLst>
              <a:ext uri="{FF2B5EF4-FFF2-40B4-BE49-F238E27FC236}">
                <a16:creationId xmlns:a16="http://schemas.microsoft.com/office/drawing/2014/main" id="{ECDCBC7D-2FD3-5E40-A27C-4980D3B6C86B}"/>
              </a:ext>
            </a:extLst>
          </p:cNvPr>
          <p:cNvSpPr>
            <a:spLocks noGrp="1"/>
          </p:cNvSpPr>
          <p:nvPr>
            <p:ph type="body" sz="quarter" idx="16" hasCustomPrompt="1"/>
          </p:nvPr>
        </p:nvSpPr>
        <p:spPr>
          <a:xfrm>
            <a:off x="6073775" y="3908300"/>
            <a:ext cx="2324100" cy="174304"/>
          </a:xfrm>
          <a:prstGeom prst="rect">
            <a:avLst/>
          </a:prstGeom>
        </p:spPr>
        <p:txBody>
          <a:bodyPr lIns="0" tIns="0" rIns="0" bIns="0" anchor="t"/>
          <a:lstStyle>
            <a:lvl1pPr algn="r">
              <a:defRPr sz="1000" b="1">
                <a:solidFill>
                  <a:schemeClr val="tx2"/>
                </a:solidFill>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a:t>Name</a:t>
            </a:r>
          </a:p>
        </p:txBody>
      </p:sp>
      <p:sp>
        <p:nvSpPr>
          <p:cNvPr id="31" name="Text Placeholder 24">
            <a:extLst>
              <a:ext uri="{FF2B5EF4-FFF2-40B4-BE49-F238E27FC236}">
                <a16:creationId xmlns:a16="http://schemas.microsoft.com/office/drawing/2014/main" id="{F48D7100-0AE2-3A4E-9283-6A64C2504C55}"/>
              </a:ext>
            </a:extLst>
          </p:cNvPr>
          <p:cNvSpPr>
            <a:spLocks noGrp="1"/>
          </p:cNvSpPr>
          <p:nvPr>
            <p:ph type="body" sz="quarter" idx="17" hasCustomPrompt="1"/>
          </p:nvPr>
        </p:nvSpPr>
        <p:spPr>
          <a:xfrm>
            <a:off x="6073775" y="4119009"/>
            <a:ext cx="2324100" cy="387937"/>
          </a:xfrm>
          <a:prstGeom prst="rect">
            <a:avLst/>
          </a:prstGeom>
        </p:spPr>
        <p:txBody>
          <a:bodyPr lIns="0" tIns="0" rIns="0" bIns="0" anchor="t"/>
          <a:lstStyle>
            <a:lvl1pPr algn="r">
              <a:defRPr sz="1000" b="0" i="0">
                <a:solidFill>
                  <a:schemeClr val="tx2"/>
                </a:solidFill>
                <a:latin typeface="Consolas" panose="020B0609020204030204" pitchFamily="49" charset="0"/>
                <a:cs typeface="Consolas" panose="020B0609020204030204" pitchFamily="49" charset="0"/>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a:t>POSITION AND COMPANY</a:t>
            </a:r>
          </a:p>
        </p:txBody>
      </p:sp>
      <p:sp>
        <p:nvSpPr>
          <p:cNvPr id="25" name="Pie 24">
            <a:extLst>
              <a:ext uri="{FF2B5EF4-FFF2-40B4-BE49-F238E27FC236}">
                <a16:creationId xmlns:a16="http://schemas.microsoft.com/office/drawing/2014/main" id="{DE27984F-A390-7A4D-8818-586FDFF9AD90}"/>
              </a:ext>
            </a:extLst>
          </p:cNvPr>
          <p:cNvSpPr>
            <a:spLocks/>
          </p:cNvSpPr>
          <p:nvPr/>
        </p:nvSpPr>
        <p:spPr>
          <a:xfrm rot="10800000">
            <a:off x="1257300" y="946775"/>
            <a:ext cx="1042697" cy="1037068"/>
          </a:xfrm>
          <a:prstGeom prst="pie">
            <a:avLst>
              <a:gd name="adj1" fmla="val 6048"/>
              <a:gd name="adj2" fmla="val 5412552"/>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err="1">
              <a:solidFill>
                <a:schemeClr val="bg2">
                  <a:lumMod val="25000"/>
                </a:schemeClr>
              </a:solidFill>
            </a:endParaRPr>
          </a:p>
        </p:txBody>
      </p:sp>
      <p:grpSp>
        <p:nvGrpSpPr>
          <p:cNvPr id="28" name="Group 27">
            <a:extLst>
              <a:ext uri="{FF2B5EF4-FFF2-40B4-BE49-F238E27FC236}">
                <a16:creationId xmlns:a16="http://schemas.microsoft.com/office/drawing/2014/main" id="{6576A340-CC30-A548-B829-F8A76D5BC185}"/>
              </a:ext>
            </a:extLst>
          </p:cNvPr>
          <p:cNvGrpSpPr/>
          <p:nvPr/>
        </p:nvGrpSpPr>
        <p:grpSpPr>
          <a:xfrm flipV="1">
            <a:off x="1251677" y="3273425"/>
            <a:ext cx="7146198" cy="1367600"/>
            <a:chOff x="254000" y="256470"/>
            <a:chExt cx="7525947" cy="1385888"/>
          </a:xfrm>
        </p:grpSpPr>
        <p:grpSp>
          <p:nvGrpSpPr>
            <p:cNvPr id="29" name="Group 28">
              <a:extLst>
                <a:ext uri="{FF2B5EF4-FFF2-40B4-BE49-F238E27FC236}">
                  <a16:creationId xmlns:a16="http://schemas.microsoft.com/office/drawing/2014/main" id="{0D4B5FE5-4627-9C46-8C76-9982691D2CDC}"/>
                </a:ext>
              </a:extLst>
            </p:cNvPr>
            <p:cNvGrpSpPr/>
            <p:nvPr/>
          </p:nvGrpSpPr>
          <p:grpSpPr>
            <a:xfrm flipH="1" flipV="1">
              <a:off x="254000" y="256470"/>
              <a:ext cx="2929038" cy="1385888"/>
              <a:chOff x="701574" y="3509965"/>
              <a:chExt cx="2929038" cy="1385888"/>
            </a:xfrm>
          </p:grpSpPr>
          <p:sp>
            <p:nvSpPr>
              <p:cNvPr id="33" name="Freeform 32">
                <a:extLst>
                  <a:ext uri="{FF2B5EF4-FFF2-40B4-BE49-F238E27FC236}">
                    <a16:creationId xmlns:a16="http://schemas.microsoft.com/office/drawing/2014/main" id="{551F2E91-3DE3-FD49-AA63-74BD3FD5D9BD}"/>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err="1">
                  <a:solidFill>
                    <a:schemeClr val="bg1"/>
                  </a:solidFill>
                </a:endParaRPr>
              </a:p>
            </p:txBody>
          </p:sp>
          <p:cxnSp>
            <p:nvCxnSpPr>
              <p:cNvPr id="34" name="Straight Connector 33">
                <a:extLst>
                  <a:ext uri="{FF2B5EF4-FFF2-40B4-BE49-F238E27FC236}">
                    <a16:creationId xmlns:a16="http://schemas.microsoft.com/office/drawing/2014/main" id="{184DFD07-A88D-F249-ACD0-DA70CA959649}"/>
                  </a:ext>
                </a:extLst>
              </p:cNvPr>
              <p:cNvCxnSpPr>
                <a:cxnSpLocks/>
              </p:cNvCxnSpPr>
              <p:nvPr/>
            </p:nvCxnSpPr>
            <p:spPr>
              <a:xfrm flipH="1" flipV="1">
                <a:off x="701574" y="4895853"/>
                <a:ext cx="154370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2" name="Straight Connector 31">
              <a:extLst>
                <a:ext uri="{FF2B5EF4-FFF2-40B4-BE49-F238E27FC236}">
                  <a16:creationId xmlns:a16="http://schemas.microsoft.com/office/drawing/2014/main" id="{302E1F04-3951-1947-AD58-51F6B352260C}"/>
                </a:ext>
              </a:extLst>
            </p:cNvPr>
            <p:cNvCxnSpPr>
              <a:cxnSpLocks/>
            </p:cNvCxnSpPr>
            <p:nvPr/>
          </p:nvCxnSpPr>
          <p:spPr>
            <a:xfrm flipV="1">
              <a:off x="3183038" y="256470"/>
              <a:ext cx="4596909"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grpSp>
      <p:sp>
        <p:nvSpPr>
          <p:cNvPr id="17" name="Rectangle 16">
            <a:extLst>
              <a:ext uri="{FF2B5EF4-FFF2-40B4-BE49-F238E27FC236}">
                <a16:creationId xmlns:a16="http://schemas.microsoft.com/office/drawing/2014/main" id="{69874D1E-89C4-F045-BCAE-8947463EA709}"/>
              </a:ext>
            </a:extLst>
          </p:cNvPr>
          <p:cNvSpPr/>
          <p:nvPr/>
        </p:nvSpPr>
        <p:spPr>
          <a:xfrm>
            <a:off x="966952"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4243567601"/>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Divider Slide 1">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AB8D11-AD3A-4141-9F5A-7748DF9C74A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663794" y="0"/>
            <a:ext cx="480206" cy="5143499"/>
          </a:xfrm>
          <a:prstGeom prst="rect">
            <a:avLst/>
          </a:prstGeom>
        </p:spPr>
      </p:pic>
      <p:pic>
        <p:nvPicPr>
          <p:cNvPr id="21" name="Picture Placeholder 4">
            <a:extLst>
              <a:ext uri="{FF2B5EF4-FFF2-40B4-BE49-F238E27FC236}">
                <a16:creationId xmlns:a16="http://schemas.microsoft.com/office/drawing/2014/main" id="{A0156F60-09B0-0440-9CDD-1AB031DB412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597" y="10"/>
            <a:ext cx="3552805" cy="5143490"/>
          </a:xfrm>
          <a:custGeom>
            <a:avLst/>
            <a:gdLst>
              <a:gd name="connsiteX0" fmla="*/ 981076 w 3568700"/>
              <a:gd name="connsiteY0" fmla="*/ 0 h 5143500"/>
              <a:gd name="connsiteX1" fmla="*/ 3568700 w 3568700"/>
              <a:gd name="connsiteY1" fmla="*/ 0 h 5143500"/>
              <a:gd name="connsiteX2" fmla="*/ 3568700 w 3568700"/>
              <a:gd name="connsiteY2" fmla="*/ 5143500 h 5143500"/>
              <a:gd name="connsiteX3" fmla="*/ 0 w 3568700"/>
              <a:gd name="connsiteY3" fmla="*/ 5143500 h 5143500"/>
              <a:gd name="connsiteX4" fmla="*/ 0 w 3568700"/>
              <a:gd name="connsiteY4" fmla="*/ 828633 h 5143500"/>
              <a:gd name="connsiteX5" fmla="*/ 981076 w 3568700"/>
              <a:gd name="connsiteY5" fmla="*/ 82863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8700" h="5143500">
                <a:moveTo>
                  <a:pt x="981076" y="0"/>
                </a:moveTo>
                <a:lnTo>
                  <a:pt x="3568700" y="0"/>
                </a:lnTo>
                <a:lnTo>
                  <a:pt x="3568700" y="5143500"/>
                </a:lnTo>
                <a:lnTo>
                  <a:pt x="0" y="5143500"/>
                </a:lnTo>
                <a:lnTo>
                  <a:pt x="0" y="828633"/>
                </a:lnTo>
                <a:lnTo>
                  <a:pt x="981076" y="828633"/>
                </a:lnTo>
                <a:close/>
              </a:path>
            </a:pathLst>
          </a:custGeom>
          <a:noFill/>
        </p:spPr>
      </p:pic>
      <p:sp>
        <p:nvSpPr>
          <p:cNvPr id="7" name="Rectangle 6">
            <a:extLst>
              <a:ext uri="{FF2B5EF4-FFF2-40B4-BE49-F238E27FC236}">
                <a16:creationId xmlns:a16="http://schemas.microsoft.com/office/drawing/2014/main" id="{247ECE56-49A2-5A4A-B068-2B97BA448EFB}"/>
              </a:ext>
            </a:extLst>
          </p:cNvPr>
          <p:cNvSpPr/>
          <p:nvPr/>
        </p:nvSpPr>
        <p:spPr>
          <a:xfrm>
            <a:off x="-1" y="0"/>
            <a:ext cx="1013927" cy="845976"/>
          </a:xfrm>
          <a:prstGeom prst="rect">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2" name="Title 1"/>
          <p:cNvSpPr>
            <a:spLocks noGrp="1"/>
          </p:cNvSpPr>
          <p:nvPr>
            <p:ph type="ctrTitle" hasCustomPrompt="1"/>
          </p:nvPr>
        </p:nvSpPr>
        <p:spPr>
          <a:xfrm>
            <a:off x="3797299" y="1904533"/>
            <a:ext cx="4600576" cy="590931"/>
          </a:xfrm>
          <a:prstGeom prst="rect">
            <a:avLst/>
          </a:prstGeom>
        </p:spPr>
        <p:txBody>
          <a:bodyPr wrap="square" lIns="0" rIns="0" anchor="t">
            <a:noAutofit/>
          </a:bodyPr>
          <a:lstStyle>
            <a:lvl1pPr algn="l">
              <a:defRPr sz="3600" baseline="0">
                <a:solidFill>
                  <a:schemeClr val="tx1"/>
                </a:solidFill>
              </a:defRPr>
            </a:lvl1pPr>
          </a:lstStyle>
          <a:p>
            <a:r>
              <a:rPr lang="en-US" dirty="0"/>
              <a:t>Divider Slide</a:t>
            </a:r>
          </a:p>
        </p:txBody>
      </p:sp>
      <p:sp>
        <p:nvSpPr>
          <p:cNvPr id="3" name="Subtitle 2"/>
          <p:cNvSpPr>
            <a:spLocks noGrp="1"/>
          </p:cNvSpPr>
          <p:nvPr>
            <p:ph type="subTitle" idx="1" hasCustomPrompt="1"/>
          </p:nvPr>
        </p:nvSpPr>
        <p:spPr>
          <a:xfrm>
            <a:off x="3797300" y="2683279"/>
            <a:ext cx="4600575" cy="369332"/>
          </a:xfrm>
          <a:prstGeom prst="rect">
            <a:avLst/>
          </a:prstGeom>
        </p:spPr>
        <p:txBody>
          <a:bodyPr wrap="square" lIns="0" rIns="0" anchor="t">
            <a:spAutoFit/>
          </a:bodyPr>
          <a:lstStyle>
            <a:lvl1pPr>
              <a:defRPr lang="en-US" sz="1800" dirty="0">
                <a:solidFill>
                  <a:schemeClr val="tx1"/>
                </a:solidFill>
              </a:defRPr>
            </a:lvl1pPr>
          </a:lstStyle>
          <a:p>
            <a:pPr lvl="0">
              <a:spcBef>
                <a:spcPts val="1000"/>
              </a:spcBef>
              <a:buClrTx/>
              <a:buSzTx/>
              <a:buFont typeface="Arial"/>
              <a:tabLst/>
            </a:pPr>
            <a:r>
              <a:rPr lang="en-US" dirty="0"/>
              <a:t>Subhead</a:t>
            </a:r>
          </a:p>
        </p:txBody>
      </p:sp>
      <p:cxnSp>
        <p:nvCxnSpPr>
          <p:cNvPr id="16" name="Straight Connector 15">
            <a:extLst>
              <a:ext uri="{FF2B5EF4-FFF2-40B4-BE49-F238E27FC236}">
                <a16:creationId xmlns:a16="http://schemas.microsoft.com/office/drawing/2014/main" id="{7EFAF2C5-DE31-2246-B9B9-FE60FD80BA4E}"/>
              </a:ext>
            </a:extLst>
          </p:cNvPr>
          <p:cNvCxnSpPr>
            <a:cxnSpLocks/>
          </p:cNvCxnSpPr>
          <p:nvPr/>
        </p:nvCxnSpPr>
        <p:spPr>
          <a:xfrm>
            <a:off x="5575300" y="259987"/>
            <a:ext cx="2334001"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sp>
        <p:nvSpPr>
          <p:cNvPr id="20" name="Arc 19">
            <a:extLst>
              <a:ext uri="{FF2B5EF4-FFF2-40B4-BE49-F238E27FC236}">
                <a16:creationId xmlns:a16="http://schemas.microsoft.com/office/drawing/2014/main" id="{A461D489-B5A6-6845-9E0E-48291F78B396}"/>
              </a:ext>
            </a:extLst>
          </p:cNvPr>
          <p:cNvSpPr/>
          <p:nvPr/>
        </p:nvSpPr>
        <p:spPr>
          <a:xfrm flipH="1">
            <a:off x="3797299" y="259987"/>
            <a:ext cx="3033713" cy="2756933"/>
          </a:xfrm>
          <a:prstGeom prst="arc">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Image">
            <a:extLst>
              <a:ext uri="{FF2B5EF4-FFF2-40B4-BE49-F238E27FC236}">
                <a16:creationId xmlns:a16="http://schemas.microsoft.com/office/drawing/2014/main" id="{D42AA959-BD3F-204E-ADBF-55F5D2FA3A97}"/>
              </a:ext>
            </a:extLst>
          </p:cNvPr>
          <p:cNvPicPr>
            <a:picLocks noChangeAspect="1"/>
          </p:cNvPicPr>
          <p:nvPr/>
        </p:nvPicPr>
        <p:blipFill>
          <a:blip r:embed="rId4"/>
          <a:srcRect/>
          <a:stretch/>
        </p:blipFill>
        <p:spPr>
          <a:xfrm>
            <a:off x="246990" y="250462"/>
            <a:ext cx="489607" cy="327631"/>
          </a:xfrm>
          <a:prstGeom prst="rect">
            <a:avLst/>
          </a:prstGeom>
          <a:ln w="12700">
            <a:miter lim="400000"/>
          </a:ln>
        </p:spPr>
      </p:pic>
      <p:sp>
        <p:nvSpPr>
          <p:cNvPr id="11" name="Rectangle 10">
            <a:extLst>
              <a:ext uri="{FF2B5EF4-FFF2-40B4-BE49-F238E27FC236}">
                <a16:creationId xmlns:a16="http://schemas.microsoft.com/office/drawing/2014/main" id="{D5D2953A-DC36-124D-B17E-9E5B78F05A8C}"/>
              </a:ext>
            </a:extLst>
          </p:cNvPr>
          <p:cNvSpPr/>
          <p:nvPr/>
        </p:nvSpPr>
        <p:spPr>
          <a:xfrm>
            <a:off x="7924800" y="148185"/>
            <a:ext cx="483407"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2" name="Rectangle 11">
            <a:extLst>
              <a:ext uri="{FF2B5EF4-FFF2-40B4-BE49-F238E27FC236}">
                <a16:creationId xmlns:a16="http://schemas.microsoft.com/office/drawing/2014/main" id="{7231952E-55D5-1549-98F4-30A2D709F040}"/>
              </a:ext>
            </a:extLst>
          </p:cNvPr>
          <p:cNvSpPr/>
          <p:nvPr/>
        </p:nvSpPr>
        <p:spPr>
          <a:xfrm>
            <a:off x="3797299"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408594652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Divider Slide 2">
    <p:bg>
      <p:bgPr>
        <a:solidFill>
          <a:schemeClr val="bg1"/>
        </a:solidFill>
        <a:effectLst/>
      </p:bgPr>
    </p:bg>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4318A853-BC17-0E4F-BD5F-6054F35EDA2B}"/>
              </a:ext>
            </a:extLst>
          </p:cNvPr>
          <p:cNvSpPr/>
          <p:nvPr/>
        </p:nvSpPr>
        <p:spPr>
          <a:xfrm>
            <a:off x="2" y="0"/>
            <a:ext cx="9143999" cy="5143500"/>
          </a:xfrm>
          <a:custGeom>
            <a:avLst/>
            <a:gdLst>
              <a:gd name="connsiteX0" fmla="*/ 5208134 w 9143999"/>
              <a:gd name="connsiteY0" fmla="*/ 0 h 5143500"/>
              <a:gd name="connsiteX1" fmla="*/ 5208136 w 9143999"/>
              <a:gd name="connsiteY1" fmla="*/ 0 h 5143500"/>
              <a:gd name="connsiteX2" fmla="*/ 9143999 w 9143999"/>
              <a:gd name="connsiteY2" fmla="*/ 0 h 5143500"/>
              <a:gd name="connsiteX3" fmla="*/ 9143999 w 9143999"/>
              <a:gd name="connsiteY3" fmla="*/ 5143500 h 5143500"/>
              <a:gd name="connsiteX4" fmla="*/ 5208136 w 9143999"/>
              <a:gd name="connsiteY4" fmla="*/ 5143500 h 5143500"/>
              <a:gd name="connsiteX5" fmla="*/ 0 w 9143999"/>
              <a:gd name="connsiteY5" fmla="*/ 5143500 h 5143500"/>
              <a:gd name="connsiteX6" fmla="*/ 5208134 w 9143999"/>
              <a:gd name="connsiteY6"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3999" h="5143500">
                <a:moveTo>
                  <a:pt x="5208134" y="0"/>
                </a:moveTo>
                <a:lnTo>
                  <a:pt x="5208136" y="0"/>
                </a:lnTo>
                <a:lnTo>
                  <a:pt x="9143999" y="0"/>
                </a:lnTo>
                <a:lnTo>
                  <a:pt x="9143999" y="5143500"/>
                </a:lnTo>
                <a:lnTo>
                  <a:pt x="5208136" y="5143500"/>
                </a:lnTo>
                <a:lnTo>
                  <a:pt x="0" y="5143500"/>
                </a:lnTo>
                <a:cubicBezTo>
                  <a:pt x="0" y="2302825"/>
                  <a:pt x="2331762" y="0"/>
                  <a:pt x="5208134" y="0"/>
                </a:cubicBezTo>
                <a:close/>
              </a:path>
            </a:pathLst>
          </a:cu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2" name="Title 1"/>
          <p:cNvSpPr>
            <a:spLocks noGrp="1"/>
          </p:cNvSpPr>
          <p:nvPr>
            <p:ph type="ctrTitle" hasCustomPrompt="1"/>
          </p:nvPr>
        </p:nvSpPr>
        <p:spPr>
          <a:xfrm>
            <a:off x="2025650" y="1639888"/>
            <a:ext cx="5899150" cy="1089529"/>
          </a:xfrm>
          <a:prstGeom prst="rect">
            <a:avLst/>
          </a:prstGeom>
        </p:spPr>
        <p:txBody>
          <a:bodyPr wrap="square" lIns="0" rIns="0" anchor="t">
            <a:noAutofit/>
          </a:bodyPr>
          <a:lstStyle>
            <a:lvl1pPr algn="l">
              <a:defRPr sz="3600" baseline="0">
                <a:solidFill>
                  <a:schemeClr val="bg1"/>
                </a:solidFill>
              </a:defRPr>
            </a:lvl1pPr>
          </a:lstStyle>
          <a:p>
            <a:r>
              <a:rPr lang="en-US" dirty="0"/>
              <a:t>Divider Slide</a:t>
            </a:r>
            <a:br>
              <a:rPr lang="en-US" dirty="0"/>
            </a:br>
            <a:r>
              <a:rPr lang="en-US" dirty="0"/>
              <a:t>Divider Slide</a:t>
            </a:r>
          </a:p>
        </p:txBody>
      </p:sp>
      <p:sp>
        <p:nvSpPr>
          <p:cNvPr id="3" name="Subtitle 2"/>
          <p:cNvSpPr>
            <a:spLocks noGrp="1"/>
          </p:cNvSpPr>
          <p:nvPr>
            <p:ph type="subTitle" idx="1" hasCustomPrompt="1"/>
          </p:nvPr>
        </p:nvSpPr>
        <p:spPr>
          <a:xfrm>
            <a:off x="2025651" y="2913052"/>
            <a:ext cx="5899147" cy="369332"/>
          </a:xfrm>
          <a:prstGeom prst="rect">
            <a:avLst/>
          </a:prstGeom>
        </p:spPr>
        <p:txBody>
          <a:bodyPr wrap="square" lIns="0" rIns="0" anchor="t">
            <a:spAutoFit/>
          </a:bodyPr>
          <a:lstStyle>
            <a:lvl1pPr>
              <a:defRPr lang="en-US" sz="1800" dirty="0">
                <a:solidFill>
                  <a:schemeClr val="bg1"/>
                </a:solidFill>
              </a:defRPr>
            </a:lvl1pPr>
          </a:lstStyle>
          <a:p>
            <a:pPr lvl="0">
              <a:spcBef>
                <a:spcPts val="1000"/>
              </a:spcBef>
              <a:buClrTx/>
              <a:buSzTx/>
              <a:buFont typeface="Arial"/>
              <a:tabLst/>
            </a:pPr>
            <a:r>
              <a:rPr lang="en-US" dirty="0"/>
              <a:t>Subhead</a:t>
            </a:r>
          </a:p>
        </p:txBody>
      </p:sp>
      <p:pic>
        <p:nvPicPr>
          <p:cNvPr id="8" name="Image">
            <a:extLst>
              <a:ext uri="{FF2B5EF4-FFF2-40B4-BE49-F238E27FC236}">
                <a16:creationId xmlns:a16="http://schemas.microsoft.com/office/drawing/2014/main" id="{FC4BF429-AECB-C64F-857D-520D598BC981}"/>
              </a:ext>
            </a:extLst>
          </p:cNvPr>
          <p:cNvPicPr>
            <a:picLocks noChangeAspect="1"/>
          </p:cNvPicPr>
          <p:nvPr/>
        </p:nvPicPr>
        <p:blipFill>
          <a:blip r:embed="rId2"/>
          <a:srcRect/>
          <a:stretch/>
        </p:blipFill>
        <p:spPr>
          <a:xfrm>
            <a:off x="246990" y="250462"/>
            <a:ext cx="489607" cy="327631"/>
          </a:xfrm>
          <a:prstGeom prst="rect">
            <a:avLst/>
          </a:prstGeom>
          <a:ln w="12700">
            <a:miter lim="400000"/>
          </a:ln>
        </p:spPr>
      </p:pic>
      <p:sp>
        <p:nvSpPr>
          <p:cNvPr id="7" name="Rectangle 6">
            <a:extLst>
              <a:ext uri="{FF2B5EF4-FFF2-40B4-BE49-F238E27FC236}">
                <a16:creationId xmlns:a16="http://schemas.microsoft.com/office/drawing/2014/main" id="{18C59983-8944-6449-B49C-B80D3A24BE2F}"/>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bg1"/>
                </a:solidFill>
              </a:rPr>
              <a:t>ni.com</a:t>
            </a:r>
          </a:p>
        </p:txBody>
      </p:sp>
      <p:sp>
        <p:nvSpPr>
          <p:cNvPr id="9" name="Rectangle 8">
            <a:extLst>
              <a:ext uri="{FF2B5EF4-FFF2-40B4-BE49-F238E27FC236}">
                <a16:creationId xmlns:a16="http://schemas.microsoft.com/office/drawing/2014/main" id="{998CBBFA-D4CA-9543-88C6-6ADAF66BA40D}"/>
              </a:ext>
            </a:extLst>
          </p:cNvPr>
          <p:cNvSpPr/>
          <p:nvPr/>
        </p:nvSpPr>
        <p:spPr>
          <a:xfrm>
            <a:off x="2025650" y="4972909"/>
            <a:ext cx="1346522" cy="123111"/>
          </a:xfrm>
          <a:prstGeom prst="rect">
            <a:avLst/>
          </a:prstGeom>
        </p:spPr>
        <p:txBody>
          <a:bodyPr wrap="none" lIns="0" tIns="0" rIns="0" bIns="0" anchor="ctr">
            <a:spAutoFit/>
          </a:bodyPr>
          <a:lstStyle/>
          <a:p>
            <a:pPr algn="l"/>
            <a:r>
              <a:rPr lang="en-US" sz="800" dirty="0">
                <a:solidFill>
                  <a:schemeClr val="bg1"/>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355089998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Divider Slide 3">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047AFD8-289C-5540-8775-BB5FCC9F904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 y="-1"/>
            <a:ext cx="736600" cy="5143499"/>
          </a:xfrm>
          <a:prstGeom prst="rect">
            <a:avLst/>
          </a:prstGeom>
        </p:spPr>
      </p:pic>
      <p:pic>
        <p:nvPicPr>
          <p:cNvPr id="17" name="Image">
            <a:extLst>
              <a:ext uri="{FF2B5EF4-FFF2-40B4-BE49-F238E27FC236}">
                <a16:creationId xmlns:a16="http://schemas.microsoft.com/office/drawing/2014/main" id="{42B1A14B-492A-1F40-B7F5-C353024A1AA8}"/>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15" name="Rectangle 14">
            <a:extLst>
              <a:ext uri="{FF2B5EF4-FFF2-40B4-BE49-F238E27FC236}">
                <a16:creationId xmlns:a16="http://schemas.microsoft.com/office/drawing/2014/main" id="{AED5B481-564C-3D4E-9AE3-B01DACF3A020}"/>
              </a:ext>
            </a:extLst>
          </p:cNvPr>
          <p:cNvSpPr/>
          <p:nvPr/>
        </p:nvSpPr>
        <p:spPr>
          <a:xfrm>
            <a:off x="8486353" y="148185"/>
            <a:ext cx="416346" cy="183494"/>
          </a:xfrm>
          <a:prstGeom prst="rect">
            <a:avLst/>
          </a:prstGeom>
        </p:spPr>
        <p:txBody>
          <a:bodyPr wrap="none" lIns="0" tIns="0" rIns="0" bIns="0" anchor="ctr">
            <a:noAutofit/>
          </a:bodyPr>
          <a:lstStyle/>
          <a:p>
            <a:pPr lvl="0" algn="r"/>
            <a:r>
              <a:rPr lang="en-US" sz="1000" spc="-20" baseline="0" dirty="0">
                <a:solidFill>
                  <a:schemeClr val="bg1"/>
                </a:solidFill>
              </a:rPr>
              <a:t>ni.com</a:t>
            </a:r>
          </a:p>
        </p:txBody>
      </p:sp>
      <p:cxnSp>
        <p:nvCxnSpPr>
          <p:cNvPr id="10" name="Straight Connector 9">
            <a:extLst>
              <a:ext uri="{FF2B5EF4-FFF2-40B4-BE49-F238E27FC236}">
                <a16:creationId xmlns:a16="http://schemas.microsoft.com/office/drawing/2014/main" id="{1C8AF5D9-45F3-364E-8D2A-1AED4F1C398B}"/>
              </a:ext>
            </a:extLst>
          </p:cNvPr>
          <p:cNvCxnSpPr>
            <a:cxnSpLocks/>
          </p:cNvCxnSpPr>
          <p:nvPr/>
        </p:nvCxnSpPr>
        <p:spPr>
          <a:xfrm>
            <a:off x="975711" y="259987"/>
            <a:ext cx="7431688" cy="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1" name="Title 1">
            <a:extLst>
              <a:ext uri="{FF2B5EF4-FFF2-40B4-BE49-F238E27FC236}">
                <a16:creationId xmlns:a16="http://schemas.microsoft.com/office/drawing/2014/main" id="{44F56FE9-9A16-9246-A70C-C51B7991938F}"/>
              </a:ext>
            </a:extLst>
          </p:cNvPr>
          <p:cNvSpPr>
            <a:spLocks noGrp="1"/>
          </p:cNvSpPr>
          <p:nvPr>
            <p:ph type="ctrTitle" hasCustomPrompt="1"/>
          </p:nvPr>
        </p:nvSpPr>
        <p:spPr>
          <a:xfrm>
            <a:off x="975710" y="1410870"/>
            <a:ext cx="7119665" cy="1089529"/>
          </a:xfrm>
          <a:prstGeom prst="rect">
            <a:avLst/>
          </a:prstGeom>
        </p:spPr>
        <p:txBody>
          <a:bodyPr wrap="square" lIns="0" rIns="0" anchor="t">
            <a:noAutofit/>
          </a:bodyPr>
          <a:lstStyle>
            <a:lvl1pPr algn="l">
              <a:defRPr sz="3600" baseline="0">
                <a:solidFill>
                  <a:schemeClr val="bg1"/>
                </a:solidFill>
              </a:defRPr>
            </a:lvl1pPr>
          </a:lstStyle>
          <a:p>
            <a:r>
              <a:rPr lang="en-US" dirty="0"/>
              <a:t>Divider Slide</a:t>
            </a:r>
            <a:br>
              <a:rPr lang="en-US" dirty="0"/>
            </a:br>
            <a:r>
              <a:rPr lang="en-US" dirty="0"/>
              <a:t>Divider Slide</a:t>
            </a:r>
          </a:p>
        </p:txBody>
      </p:sp>
      <p:sp>
        <p:nvSpPr>
          <p:cNvPr id="14" name="Subtitle 2">
            <a:extLst>
              <a:ext uri="{FF2B5EF4-FFF2-40B4-BE49-F238E27FC236}">
                <a16:creationId xmlns:a16="http://schemas.microsoft.com/office/drawing/2014/main" id="{6DBAD126-5E50-1C4F-92CA-FE968CF31934}"/>
              </a:ext>
            </a:extLst>
          </p:cNvPr>
          <p:cNvSpPr>
            <a:spLocks noGrp="1"/>
          </p:cNvSpPr>
          <p:nvPr>
            <p:ph type="subTitle" idx="1" hasCustomPrompt="1"/>
          </p:nvPr>
        </p:nvSpPr>
        <p:spPr>
          <a:xfrm>
            <a:off x="975711" y="2684034"/>
            <a:ext cx="7119662" cy="369332"/>
          </a:xfrm>
          <a:prstGeom prst="rect">
            <a:avLst/>
          </a:prstGeom>
        </p:spPr>
        <p:txBody>
          <a:bodyPr wrap="square" lIns="0" rIns="0" anchor="t">
            <a:spAutoFit/>
          </a:bodyPr>
          <a:lstStyle>
            <a:lvl1pPr>
              <a:defRPr lang="en-US" sz="1800" dirty="0">
                <a:solidFill>
                  <a:schemeClr val="bg1"/>
                </a:solidFill>
              </a:defRPr>
            </a:lvl1pPr>
          </a:lstStyle>
          <a:p>
            <a:pPr lvl="0">
              <a:spcBef>
                <a:spcPts val="1000"/>
              </a:spcBef>
              <a:buClrTx/>
              <a:buSzTx/>
              <a:buFont typeface="Arial"/>
              <a:tabLst/>
            </a:pPr>
            <a:r>
              <a:rPr lang="en-US" dirty="0"/>
              <a:t>Subhead</a:t>
            </a:r>
          </a:p>
        </p:txBody>
      </p:sp>
      <p:sp>
        <p:nvSpPr>
          <p:cNvPr id="18" name="Arc 17">
            <a:extLst>
              <a:ext uri="{FF2B5EF4-FFF2-40B4-BE49-F238E27FC236}">
                <a16:creationId xmlns:a16="http://schemas.microsoft.com/office/drawing/2014/main" id="{91269606-5049-A349-A0F2-E7948820D3E3}"/>
              </a:ext>
            </a:extLst>
          </p:cNvPr>
          <p:cNvSpPr/>
          <p:nvPr/>
        </p:nvSpPr>
        <p:spPr>
          <a:xfrm flipV="1">
            <a:off x="2755014" y="-1113066"/>
            <a:ext cx="6117894" cy="5996579"/>
          </a:xfrm>
          <a:prstGeom prst="arc">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solidFill>
            </a:endParaRPr>
          </a:p>
        </p:txBody>
      </p:sp>
      <p:sp>
        <p:nvSpPr>
          <p:cNvPr id="12" name="Rectangle 11">
            <a:extLst>
              <a:ext uri="{FF2B5EF4-FFF2-40B4-BE49-F238E27FC236}">
                <a16:creationId xmlns:a16="http://schemas.microsoft.com/office/drawing/2014/main" id="{9391DEBE-50D6-B847-BC3A-66C9CBD610A7}"/>
              </a:ext>
            </a:extLst>
          </p:cNvPr>
          <p:cNvSpPr/>
          <p:nvPr/>
        </p:nvSpPr>
        <p:spPr>
          <a:xfrm>
            <a:off x="975711" y="4972909"/>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18191706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Layout for Bar Graph">
    <p:bg>
      <p:bgPr>
        <a:solidFill>
          <a:schemeClr val="bg1"/>
        </a:solidFill>
        <a:effectLst/>
      </p:bgPr>
    </p:bg>
    <p:spTree>
      <p:nvGrpSpPr>
        <p:cNvPr id="1" name=""/>
        <p:cNvGrpSpPr/>
        <p:nvPr/>
      </p:nvGrpSpPr>
      <p:grpSpPr>
        <a:xfrm>
          <a:off x="0" y="0"/>
          <a:ext cx="0" cy="0"/>
          <a:chOff x="0" y="0"/>
          <a:chExt cx="0" cy="0"/>
        </a:xfrm>
      </p:grpSpPr>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cxnSp>
        <p:nvCxnSpPr>
          <p:cNvPr id="7" name="Straight Connector 6">
            <a:extLst>
              <a:ext uri="{FF2B5EF4-FFF2-40B4-BE49-F238E27FC236}">
                <a16:creationId xmlns:a16="http://schemas.microsoft.com/office/drawing/2014/main" id="{CA21F88F-7476-BB48-935A-A515D14D8D6A}"/>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8" name="Rectangle 7">
            <a:extLst>
              <a:ext uri="{FF2B5EF4-FFF2-40B4-BE49-F238E27FC236}">
                <a16:creationId xmlns:a16="http://schemas.microsoft.com/office/drawing/2014/main" id="{BB0979B2-3789-3043-8C2E-7A66B16CA9DF}"/>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5" name="Rectangle 4">
            <a:extLst>
              <a:ext uri="{FF2B5EF4-FFF2-40B4-BE49-F238E27FC236}">
                <a16:creationId xmlns:a16="http://schemas.microsoft.com/office/drawing/2014/main" id="{AC4833CA-2C3C-3045-9267-0CACCBD5D702}"/>
              </a:ext>
            </a:extLst>
          </p:cNvPr>
          <p:cNvSpPr/>
          <p:nvPr/>
        </p:nvSpPr>
        <p:spPr>
          <a:xfrm>
            <a:off x="244475"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920857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Layout 1a">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6599" y="711561"/>
            <a:ext cx="7661275"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731499" y="1571663"/>
            <a:ext cx="3474720" cy="3328950"/>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cxnSp>
        <p:nvCxnSpPr>
          <p:cNvPr id="21" name="Straight Connector 20">
            <a:extLst>
              <a:ext uri="{FF2B5EF4-FFF2-40B4-BE49-F238E27FC236}">
                <a16:creationId xmlns:a16="http://schemas.microsoft.com/office/drawing/2014/main" id="{0B0C59DE-2D08-734A-9F9A-4067194B8BD7}"/>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4923155" y="1571663"/>
            <a:ext cx="3474720" cy="3328950"/>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8" name="Text Placeholder 2">
            <a:extLst>
              <a:ext uri="{FF2B5EF4-FFF2-40B4-BE49-F238E27FC236}">
                <a16:creationId xmlns:a16="http://schemas.microsoft.com/office/drawing/2014/main" id="{9D62AF0F-3C4F-704D-BAB1-BDD0EDDB78C7}"/>
              </a:ext>
            </a:extLst>
          </p:cNvPr>
          <p:cNvSpPr>
            <a:spLocks noGrp="1"/>
          </p:cNvSpPr>
          <p:nvPr>
            <p:ph type="body" sz="quarter" idx="18" hasCustomPrompt="1"/>
          </p:nvPr>
        </p:nvSpPr>
        <p:spPr>
          <a:xfrm>
            <a:off x="731499" y="340219"/>
            <a:ext cx="7661275"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1" name="Rectangle 10">
            <a:extLst>
              <a:ext uri="{FF2B5EF4-FFF2-40B4-BE49-F238E27FC236}">
                <a16:creationId xmlns:a16="http://schemas.microsoft.com/office/drawing/2014/main" id="{23B81580-C246-6D46-A232-81815BA42B57}"/>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Tree>
    <p:extLst>
      <p:ext uri="{BB962C8B-B14F-4D97-AF65-F5344CB8AC3E}">
        <p14:creationId xmlns:p14="http://schemas.microsoft.com/office/powerpoint/2010/main" val="560654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Layout 1c">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AE3A968-F23F-2744-9756-85D653CBC191}"/>
              </a:ext>
            </a:extLst>
          </p:cNvPr>
          <p:cNvSpPr/>
          <p:nvPr/>
        </p:nvSpPr>
        <p:spPr>
          <a:xfrm>
            <a:off x="0" y="-1"/>
            <a:ext cx="9143999" cy="5143501"/>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2" name="Title 1"/>
          <p:cNvSpPr>
            <a:spLocks noGrp="1"/>
          </p:cNvSpPr>
          <p:nvPr>
            <p:ph type="ctrTitle" hasCustomPrompt="1"/>
          </p:nvPr>
        </p:nvSpPr>
        <p:spPr>
          <a:xfrm>
            <a:off x="736599" y="711561"/>
            <a:ext cx="7661275"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sp>
        <p:nvSpPr>
          <p:cNvPr id="3" name="Subtitle 2"/>
          <p:cNvSpPr>
            <a:spLocks noGrp="1"/>
          </p:cNvSpPr>
          <p:nvPr>
            <p:ph type="subTitle" idx="1" hasCustomPrompt="1"/>
          </p:nvPr>
        </p:nvSpPr>
        <p:spPr>
          <a:xfrm>
            <a:off x="731499" y="1278431"/>
            <a:ext cx="7661275" cy="297517"/>
          </a:xfrm>
          <a:prstGeom prst="rect">
            <a:avLst/>
          </a:prstGeom>
        </p:spPr>
        <p:txBody>
          <a:bodyPr wrap="square" lIns="0" rIns="0" anchor="t">
            <a:spAutoFit/>
          </a:bodyPr>
          <a:lstStyle>
            <a:lvl1pPr marL="0" marR="0" indent="0" algn="l" defTabSz="914400" rtl="0" eaLnBrk="1" fontAlgn="auto" latinLnBrk="0" hangingPunct="1">
              <a:lnSpc>
                <a:spcPts val="1600"/>
              </a:lnSpc>
              <a:spcBef>
                <a:spcPts val="1000"/>
              </a:spcBef>
              <a:spcAft>
                <a:spcPts val="0"/>
              </a:spcAft>
              <a:buClrTx/>
              <a:buSzTx/>
              <a:buFont typeface="Arial"/>
              <a:buNone/>
              <a:tabLst/>
              <a:defRPr sz="1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731499"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cxnSp>
        <p:nvCxnSpPr>
          <p:cNvPr id="21" name="Straight Connector 20">
            <a:extLst>
              <a:ext uri="{FF2B5EF4-FFF2-40B4-BE49-F238E27FC236}">
                <a16:creationId xmlns:a16="http://schemas.microsoft.com/office/drawing/2014/main" id="{0B0C59DE-2D08-734A-9F9A-4067194B8BD7}"/>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4923155"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15" name="Rectangle 14">
            <a:extLst>
              <a:ext uri="{FF2B5EF4-FFF2-40B4-BE49-F238E27FC236}">
                <a16:creationId xmlns:a16="http://schemas.microsoft.com/office/drawing/2014/main" id="{5D5B5601-6668-5F4C-809E-C9F5909FB969}"/>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Tree>
    <p:extLst>
      <p:ext uri="{BB962C8B-B14F-4D97-AF65-F5344CB8AC3E}">
        <p14:creationId xmlns:p14="http://schemas.microsoft.com/office/powerpoint/2010/main" val="520560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Layout 1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DF124D-66C2-8241-BF1E-3A8BFC624C38}"/>
              </a:ext>
            </a:extLst>
          </p:cNvPr>
          <p:cNvSpPr/>
          <p:nvPr/>
        </p:nvSpPr>
        <p:spPr>
          <a:xfrm>
            <a:off x="0" y="-1"/>
            <a:ext cx="9143999" cy="5143501"/>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2" name="Title 1"/>
          <p:cNvSpPr>
            <a:spLocks noGrp="1"/>
          </p:cNvSpPr>
          <p:nvPr>
            <p:ph type="ctrTitle" hasCustomPrompt="1"/>
          </p:nvPr>
        </p:nvSpPr>
        <p:spPr>
          <a:xfrm>
            <a:off x="736599" y="711561"/>
            <a:ext cx="7661275"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731499" y="1571663"/>
            <a:ext cx="3474720" cy="3328950"/>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4923155" y="1571663"/>
            <a:ext cx="3474720" cy="3328950"/>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9" name="Text Placeholder 2">
            <a:extLst>
              <a:ext uri="{FF2B5EF4-FFF2-40B4-BE49-F238E27FC236}">
                <a16:creationId xmlns:a16="http://schemas.microsoft.com/office/drawing/2014/main" id="{CDC304C6-F2A3-FE4C-917C-4F654B14133B}"/>
              </a:ext>
            </a:extLst>
          </p:cNvPr>
          <p:cNvSpPr>
            <a:spLocks noGrp="1"/>
          </p:cNvSpPr>
          <p:nvPr>
            <p:ph type="body" sz="quarter" idx="18" hasCustomPrompt="1"/>
          </p:nvPr>
        </p:nvSpPr>
        <p:spPr>
          <a:xfrm>
            <a:off x="731499" y="340219"/>
            <a:ext cx="7661275"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cxnSp>
        <p:nvCxnSpPr>
          <p:cNvPr id="11" name="Straight Connector 10">
            <a:extLst>
              <a:ext uri="{FF2B5EF4-FFF2-40B4-BE49-F238E27FC236}">
                <a16:creationId xmlns:a16="http://schemas.microsoft.com/office/drawing/2014/main" id="{F3AD1011-073C-FC42-BB61-FFB3D9FD2DD4}"/>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4" name="Rectangle 13">
            <a:extLst>
              <a:ext uri="{FF2B5EF4-FFF2-40B4-BE49-F238E27FC236}">
                <a16:creationId xmlns:a16="http://schemas.microsoft.com/office/drawing/2014/main" id="{1FBF0E51-B095-2946-B9F9-6CC3B19EDC21}"/>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Tree>
    <p:extLst>
      <p:ext uri="{BB962C8B-B14F-4D97-AF65-F5344CB8AC3E}">
        <p14:creationId xmlns:p14="http://schemas.microsoft.com/office/powerpoint/2010/main" val="3505089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Layout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966952" y="1278431"/>
            <a:ext cx="7430923" cy="297517"/>
          </a:xfrm>
          <a:prstGeom prst="rect">
            <a:avLst/>
          </a:prstGeom>
        </p:spPr>
        <p:txBody>
          <a:bodyPr wrap="square" lIns="0" rIns="0" anchor="t">
            <a:spAutoFit/>
          </a:bodyPr>
          <a:lstStyle>
            <a:lvl1pPr marL="0" marR="0" indent="0" algn="l" defTabSz="914400" rtl="0" eaLnBrk="1" fontAlgn="auto" latinLnBrk="0" hangingPunct="1">
              <a:lnSpc>
                <a:spcPts val="1600"/>
              </a:lnSpc>
              <a:spcBef>
                <a:spcPts val="1000"/>
              </a:spcBef>
              <a:spcAft>
                <a:spcPts val="0"/>
              </a:spcAft>
              <a:buClrTx/>
              <a:buSzTx/>
              <a:buFont typeface="Arial"/>
              <a:buNone/>
              <a:tabLst/>
              <a:defRPr sz="1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966952"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8" name="Picture 17">
            <a:extLst>
              <a:ext uri="{FF2B5EF4-FFF2-40B4-BE49-F238E27FC236}">
                <a16:creationId xmlns:a16="http://schemas.microsoft.com/office/drawing/2014/main" id="{37473A60-D842-8041-AF7F-FBA6485D4A1C}"/>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1" y="-1"/>
            <a:ext cx="736600" cy="5143499"/>
          </a:xfrm>
          <a:prstGeom prst="rect">
            <a:avLst/>
          </a:prstGeom>
        </p:spPr>
      </p:pic>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4923155"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25" name="Image">
            <a:extLst>
              <a:ext uri="{FF2B5EF4-FFF2-40B4-BE49-F238E27FC236}">
                <a16:creationId xmlns:a16="http://schemas.microsoft.com/office/drawing/2014/main" id="{B810EAB7-1B73-774A-98B9-52A96B505D3D}"/>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11" name="Rectangle 10">
            <a:extLst>
              <a:ext uri="{FF2B5EF4-FFF2-40B4-BE49-F238E27FC236}">
                <a16:creationId xmlns:a16="http://schemas.microsoft.com/office/drawing/2014/main" id="{990A3163-457C-A44B-983A-F5976641164C}"/>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4" name="Title 1">
            <a:extLst>
              <a:ext uri="{FF2B5EF4-FFF2-40B4-BE49-F238E27FC236}">
                <a16:creationId xmlns:a16="http://schemas.microsoft.com/office/drawing/2014/main" id="{3012EB55-CAF1-B745-A8B8-69DBAEF78A1E}"/>
              </a:ext>
            </a:extLst>
          </p:cNvPr>
          <p:cNvSpPr>
            <a:spLocks noGrp="1"/>
          </p:cNvSpPr>
          <p:nvPr>
            <p:ph type="ctrTitle" hasCustomPrompt="1"/>
          </p:nvPr>
        </p:nvSpPr>
        <p:spPr>
          <a:xfrm>
            <a:off x="966952" y="711561"/>
            <a:ext cx="7430923"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cxnSp>
        <p:nvCxnSpPr>
          <p:cNvPr id="15" name="Straight Connector 14">
            <a:extLst>
              <a:ext uri="{FF2B5EF4-FFF2-40B4-BE49-F238E27FC236}">
                <a16:creationId xmlns:a16="http://schemas.microsoft.com/office/drawing/2014/main" id="{8D94132C-DA23-CF48-915B-BF200FBE561B}"/>
              </a:ext>
            </a:extLst>
          </p:cNvPr>
          <p:cNvCxnSpPr>
            <a:cxnSpLocks/>
          </p:cNvCxnSpPr>
          <p:nvPr/>
        </p:nvCxnSpPr>
        <p:spPr>
          <a:xfrm>
            <a:off x="952500" y="259987"/>
            <a:ext cx="74453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248102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Layout 2b">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966952" y="1503009"/>
            <a:ext cx="3502163" cy="3384659"/>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14" name="Text Placeholder 2">
            <a:extLst>
              <a:ext uri="{FF2B5EF4-FFF2-40B4-BE49-F238E27FC236}">
                <a16:creationId xmlns:a16="http://schemas.microsoft.com/office/drawing/2014/main" id="{28B9D991-92B2-7541-A773-34C69566F23E}"/>
              </a:ext>
            </a:extLst>
          </p:cNvPr>
          <p:cNvSpPr>
            <a:spLocks noGrp="1"/>
          </p:cNvSpPr>
          <p:nvPr>
            <p:ph type="body" sz="quarter" idx="17" hasCustomPrompt="1"/>
          </p:nvPr>
        </p:nvSpPr>
        <p:spPr>
          <a:xfrm>
            <a:off x="4923155" y="1515953"/>
            <a:ext cx="3474720" cy="3384659"/>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22" name="Title 1">
            <a:extLst>
              <a:ext uri="{FF2B5EF4-FFF2-40B4-BE49-F238E27FC236}">
                <a16:creationId xmlns:a16="http://schemas.microsoft.com/office/drawing/2014/main" id="{D619FD15-00EC-4C49-B5E5-7ABDD257312E}"/>
              </a:ext>
            </a:extLst>
          </p:cNvPr>
          <p:cNvSpPr>
            <a:spLocks noGrp="1"/>
          </p:cNvSpPr>
          <p:nvPr>
            <p:ph type="ctrTitle" hasCustomPrompt="1"/>
          </p:nvPr>
        </p:nvSpPr>
        <p:spPr>
          <a:xfrm>
            <a:off x="966952" y="711561"/>
            <a:ext cx="7430923"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sp>
        <p:nvSpPr>
          <p:cNvPr id="10" name="Text Placeholder 2">
            <a:extLst>
              <a:ext uri="{FF2B5EF4-FFF2-40B4-BE49-F238E27FC236}">
                <a16:creationId xmlns:a16="http://schemas.microsoft.com/office/drawing/2014/main" id="{85570E35-6FDD-4348-9FB0-B5B48333E504}"/>
              </a:ext>
            </a:extLst>
          </p:cNvPr>
          <p:cNvSpPr>
            <a:spLocks noGrp="1"/>
          </p:cNvSpPr>
          <p:nvPr>
            <p:ph type="body" sz="quarter" idx="18" hasCustomPrompt="1"/>
          </p:nvPr>
        </p:nvSpPr>
        <p:spPr>
          <a:xfrm>
            <a:off x="966952" y="340219"/>
            <a:ext cx="7425822"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pic>
        <p:nvPicPr>
          <p:cNvPr id="11" name="Picture 10">
            <a:extLst>
              <a:ext uri="{FF2B5EF4-FFF2-40B4-BE49-F238E27FC236}">
                <a16:creationId xmlns:a16="http://schemas.microsoft.com/office/drawing/2014/main" id="{94272C15-2307-0E49-A587-65D3C4160B0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1" y="-1"/>
            <a:ext cx="736600" cy="5143499"/>
          </a:xfrm>
          <a:prstGeom prst="rect">
            <a:avLst/>
          </a:prstGeom>
        </p:spPr>
      </p:pic>
      <p:pic>
        <p:nvPicPr>
          <p:cNvPr id="15" name="Image">
            <a:extLst>
              <a:ext uri="{FF2B5EF4-FFF2-40B4-BE49-F238E27FC236}">
                <a16:creationId xmlns:a16="http://schemas.microsoft.com/office/drawing/2014/main" id="{D3477284-2357-F24F-971B-02159D028821}"/>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8" name="Straight Connector 17">
            <a:extLst>
              <a:ext uri="{FF2B5EF4-FFF2-40B4-BE49-F238E27FC236}">
                <a16:creationId xmlns:a16="http://schemas.microsoft.com/office/drawing/2014/main" id="{D880943D-BC1C-B847-9569-C2B8AA454C59}"/>
              </a:ext>
            </a:extLst>
          </p:cNvPr>
          <p:cNvCxnSpPr>
            <a:cxnSpLocks/>
          </p:cNvCxnSpPr>
          <p:nvPr/>
        </p:nvCxnSpPr>
        <p:spPr>
          <a:xfrm>
            <a:off x="952500" y="259987"/>
            <a:ext cx="74453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9" name="Rectangle 18">
            <a:extLst>
              <a:ext uri="{FF2B5EF4-FFF2-40B4-BE49-F238E27FC236}">
                <a16:creationId xmlns:a16="http://schemas.microsoft.com/office/drawing/2014/main" id="{E1B9BBB9-BB6E-EA4A-91BA-515E8808FE46}"/>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Tree>
    <p:extLst>
      <p:ext uri="{BB962C8B-B14F-4D97-AF65-F5344CB8AC3E}">
        <p14:creationId xmlns:p14="http://schemas.microsoft.com/office/powerpoint/2010/main" val="2481332647"/>
      </p:ext>
    </p:extLst>
  </p:cSld>
  <p:clrMapOvr>
    <a:masterClrMapping/>
  </p:clrMapOvr>
  <p:extLst>
    <p:ext uri="{DCECCB84-F9BA-43D5-87BE-67443E8EF086}">
      <p15:sldGuideLst xmlns:p15="http://schemas.microsoft.com/office/powerpoint/2012/main">
        <p15:guide id="1" pos="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Layout one column image a">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B72E2B3-9BF0-1042-A313-B9BB422E1A91}"/>
              </a:ext>
            </a:extLst>
          </p:cNvPr>
          <p:cNvSpPr>
            <a:spLocks noGrp="1"/>
          </p:cNvSpPr>
          <p:nvPr>
            <p:ph type="pic" sz="quarter" idx="15"/>
          </p:nvPr>
        </p:nvSpPr>
        <p:spPr>
          <a:xfrm>
            <a:off x="720776" y="0"/>
            <a:ext cx="1773238" cy="5143501"/>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2736899" y="1231201"/>
            <a:ext cx="6159448" cy="338554"/>
          </a:xfrm>
          <a:prstGeom prst="rect">
            <a:avLst/>
          </a:prstGeom>
        </p:spPr>
        <p:txBody>
          <a:bodyPr wrap="square" lIns="0" rIns="0" anchor="t">
            <a:spAutoFit/>
          </a:bodyPr>
          <a:lstStyle>
            <a:lvl1pPr marL="0" indent="0">
              <a:buFont typeface="Arial" panose="020B0604020202020204" pitchFamily="34" charset="0"/>
              <a:buNone/>
              <a:defRPr sz="1600"/>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2738488" y="711561"/>
            <a:ext cx="6153649"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2736898" y="1856139"/>
            <a:ext cx="6161037" cy="3044473"/>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31" name="Picture 30">
            <a:extLst>
              <a:ext uri="{FF2B5EF4-FFF2-40B4-BE49-F238E27FC236}">
                <a16:creationId xmlns:a16="http://schemas.microsoft.com/office/drawing/2014/main" id="{1B716C47-908D-D74F-B6CA-344420A58AD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pic>
        <p:nvPicPr>
          <p:cNvPr id="32" name="Image">
            <a:extLst>
              <a:ext uri="{FF2B5EF4-FFF2-40B4-BE49-F238E27FC236}">
                <a16:creationId xmlns:a16="http://schemas.microsoft.com/office/drawing/2014/main" id="{A0349B96-D354-2E42-9CA0-0C84AB238E46}"/>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0" name="Straight Connector 9">
            <a:extLst>
              <a:ext uri="{FF2B5EF4-FFF2-40B4-BE49-F238E27FC236}">
                <a16:creationId xmlns:a16="http://schemas.microsoft.com/office/drawing/2014/main" id="{3105BDF0-C47A-644A-9BB3-D80DDDA7AB11}"/>
              </a:ext>
            </a:extLst>
          </p:cNvPr>
          <p:cNvCxnSpPr>
            <a:cxnSpLocks/>
          </p:cNvCxnSpPr>
          <p:nvPr/>
        </p:nvCxnSpPr>
        <p:spPr>
          <a:xfrm>
            <a:off x="2736898" y="259987"/>
            <a:ext cx="566097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2" name="Rectangle 11">
            <a:extLst>
              <a:ext uri="{FF2B5EF4-FFF2-40B4-BE49-F238E27FC236}">
                <a16:creationId xmlns:a16="http://schemas.microsoft.com/office/drawing/2014/main" id="{1FD11567-DD40-5840-B632-1C6307D58DDC}"/>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Tree>
    <p:extLst>
      <p:ext uri="{BB962C8B-B14F-4D97-AF65-F5344CB8AC3E}">
        <p14:creationId xmlns:p14="http://schemas.microsoft.com/office/powerpoint/2010/main" val="2544162471"/>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Layout one column image b">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2725091" y="1506507"/>
            <a:ext cx="6167046" cy="3394106"/>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16" name="Rectangle 15">
            <a:extLst>
              <a:ext uri="{FF2B5EF4-FFF2-40B4-BE49-F238E27FC236}">
                <a16:creationId xmlns:a16="http://schemas.microsoft.com/office/drawing/2014/main" id="{B6FC48D4-4D70-7549-A6A0-74D47EA8F98F}"/>
              </a:ext>
            </a:extLst>
          </p:cNvPr>
          <p:cNvSpPr/>
          <p:nvPr/>
        </p:nvSpPr>
        <p:spPr>
          <a:xfrm>
            <a:off x="2033587" y="4660752"/>
            <a:ext cx="490537" cy="276999"/>
          </a:xfrm>
          <a:prstGeom prst="rect">
            <a:avLst/>
          </a:prstGeom>
        </p:spPr>
        <p:txBody>
          <a:bodyPr wrap="none" lIns="0" tIns="0" rIns="0" bIns="0" anchor="b">
            <a:noAutofit/>
          </a:bodyPr>
          <a:lstStyle/>
          <a:p>
            <a:pPr lvl="0"/>
            <a:r>
              <a:rPr lang="en-US" sz="1000" spc="-20" baseline="0" dirty="0"/>
              <a:t>ni.com</a:t>
            </a:r>
          </a:p>
        </p:txBody>
      </p:sp>
      <p:sp>
        <p:nvSpPr>
          <p:cNvPr id="26" name="Text Placeholder 2">
            <a:extLst>
              <a:ext uri="{FF2B5EF4-FFF2-40B4-BE49-F238E27FC236}">
                <a16:creationId xmlns:a16="http://schemas.microsoft.com/office/drawing/2014/main" id="{F4EDBC35-5703-ED48-A5D1-6FEB9AEA986D}"/>
              </a:ext>
            </a:extLst>
          </p:cNvPr>
          <p:cNvSpPr>
            <a:spLocks noGrp="1"/>
          </p:cNvSpPr>
          <p:nvPr>
            <p:ph type="body" sz="quarter" idx="17" hasCustomPrompt="1"/>
          </p:nvPr>
        </p:nvSpPr>
        <p:spPr>
          <a:xfrm>
            <a:off x="2738489" y="340219"/>
            <a:ext cx="5659386" cy="153888"/>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pic>
        <p:nvPicPr>
          <p:cNvPr id="12" name="Image" descr="Image">
            <a:extLst>
              <a:ext uri="{FF2B5EF4-FFF2-40B4-BE49-F238E27FC236}">
                <a16:creationId xmlns:a16="http://schemas.microsoft.com/office/drawing/2014/main" id="{1445D0A4-2B94-C04A-B04A-9932C5E619B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025650" y="252729"/>
            <a:ext cx="254000" cy="169312"/>
          </a:xfrm>
          <a:prstGeom prst="rect">
            <a:avLst/>
          </a:prstGeom>
          <a:ln w="12700">
            <a:miter lim="400000"/>
          </a:ln>
        </p:spPr>
      </p:pic>
      <p:sp>
        <p:nvSpPr>
          <p:cNvPr id="19" name="Picture Placeholder 3">
            <a:extLst>
              <a:ext uri="{FF2B5EF4-FFF2-40B4-BE49-F238E27FC236}">
                <a16:creationId xmlns:a16="http://schemas.microsoft.com/office/drawing/2014/main" id="{1FE6EF93-46C8-6A42-97B8-BE70A204E629}"/>
              </a:ext>
            </a:extLst>
          </p:cNvPr>
          <p:cNvSpPr>
            <a:spLocks noGrp="1"/>
          </p:cNvSpPr>
          <p:nvPr>
            <p:ph type="pic" sz="quarter" idx="15"/>
          </p:nvPr>
        </p:nvSpPr>
        <p:spPr>
          <a:xfrm>
            <a:off x="720776" y="0"/>
            <a:ext cx="1773238" cy="5143501"/>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sp>
        <p:nvSpPr>
          <p:cNvPr id="20" name="Title Placeholder 1">
            <a:extLst>
              <a:ext uri="{FF2B5EF4-FFF2-40B4-BE49-F238E27FC236}">
                <a16:creationId xmlns:a16="http://schemas.microsoft.com/office/drawing/2014/main" id="{3B079713-D13B-DB4D-A0A3-4B69555ACFA7}"/>
              </a:ext>
            </a:extLst>
          </p:cNvPr>
          <p:cNvSpPr>
            <a:spLocks noGrp="1"/>
          </p:cNvSpPr>
          <p:nvPr>
            <p:ph type="title" hasCustomPrompt="1"/>
          </p:nvPr>
        </p:nvSpPr>
        <p:spPr>
          <a:xfrm>
            <a:off x="2738489" y="711561"/>
            <a:ext cx="6151512"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pic>
        <p:nvPicPr>
          <p:cNvPr id="23" name="Picture 22">
            <a:extLst>
              <a:ext uri="{FF2B5EF4-FFF2-40B4-BE49-F238E27FC236}">
                <a16:creationId xmlns:a16="http://schemas.microsoft.com/office/drawing/2014/main" id="{18FAB066-B8F6-DD4C-823D-95ADE8C5DED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pic>
        <p:nvPicPr>
          <p:cNvPr id="24" name="Image">
            <a:extLst>
              <a:ext uri="{FF2B5EF4-FFF2-40B4-BE49-F238E27FC236}">
                <a16:creationId xmlns:a16="http://schemas.microsoft.com/office/drawing/2014/main" id="{7FB7B301-4A9A-314A-BBF5-D6A29791967F}"/>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3" name="Straight Connector 12">
            <a:extLst>
              <a:ext uri="{FF2B5EF4-FFF2-40B4-BE49-F238E27FC236}">
                <a16:creationId xmlns:a16="http://schemas.microsoft.com/office/drawing/2014/main" id="{4A2FBDDF-A14B-BF45-B2E0-D8A4671E5CBF}"/>
              </a:ext>
            </a:extLst>
          </p:cNvPr>
          <p:cNvCxnSpPr>
            <a:cxnSpLocks/>
          </p:cNvCxnSpPr>
          <p:nvPr/>
        </p:nvCxnSpPr>
        <p:spPr>
          <a:xfrm>
            <a:off x="2736898" y="259987"/>
            <a:ext cx="566097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7" name="Rectangle 16">
            <a:extLst>
              <a:ext uri="{FF2B5EF4-FFF2-40B4-BE49-F238E27FC236}">
                <a16:creationId xmlns:a16="http://schemas.microsoft.com/office/drawing/2014/main" id="{25FDCA2B-60DA-4949-A417-120A7E39D605}"/>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Tree>
    <p:extLst>
      <p:ext uri="{BB962C8B-B14F-4D97-AF65-F5344CB8AC3E}">
        <p14:creationId xmlns:p14="http://schemas.microsoft.com/office/powerpoint/2010/main" val="257262225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Layout two column image 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4495297" y="1231201"/>
            <a:ext cx="4401050" cy="338554"/>
          </a:xfrm>
          <a:prstGeom prst="rect">
            <a:avLst/>
          </a:prstGeom>
        </p:spPr>
        <p:txBody>
          <a:bodyPr wrap="square" lIns="0" rIns="0" anchor="t">
            <a:spAutoFit/>
          </a:bodyPr>
          <a:lstStyle>
            <a:lvl1pPr marL="0" indent="0">
              <a:buFont typeface="Arial" panose="020B0604020202020204" pitchFamily="34" charset="0"/>
              <a:buNone/>
              <a:defRPr sz="1600"/>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4496886" y="711561"/>
            <a:ext cx="4401049"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4495750" y="1856139"/>
            <a:ext cx="4402185" cy="3044473"/>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10" name="Picture Placeholder 3">
            <a:extLst>
              <a:ext uri="{FF2B5EF4-FFF2-40B4-BE49-F238E27FC236}">
                <a16:creationId xmlns:a16="http://schemas.microsoft.com/office/drawing/2014/main" id="{899578E7-23DD-0B4C-93DA-0D4051412B2C}"/>
              </a:ext>
            </a:extLst>
          </p:cNvPr>
          <p:cNvSpPr>
            <a:spLocks noGrp="1"/>
          </p:cNvSpPr>
          <p:nvPr>
            <p:ph type="pic" sz="quarter" idx="15"/>
          </p:nvPr>
        </p:nvSpPr>
        <p:spPr>
          <a:xfrm>
            <a:off x="720776" y="0"/>
            <a:ext cx="3552825" cy="5143501"/>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pic>
        <p:nvPicPr>
          <p:cNvPr id="16" name="Picture 15">
            <a:extLst>
              <a:ext uri="{FF2B5EF4-FFF2-40B4-BE49-F238E27FC236}">
                <a16:creationId xmlns:a16="http://schemas.microsoft.com/office/drawing/2014/main" id="{89B0B760-6A25-6A48-BBB2-1773C040F97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pic>
        <p:nvPicPr>
          <p:cNvPr id="17" name="Image">
            <a:extLst>
              <a:ext uri="{FF2B5EF4-FFF2-40B4-BE49-F238E27FC236}">
                <a16:creationId xmlns:a16="http://schemas.microsoft.com/office/drawing/2014/main" id="{456291A7-B6F5-E24B-838D-1A2D7953BBDF}"/>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2" name="Straight Connector 11">
            <a:extLst>
              <a:ext uri="{FF2B5EF4-FFF2-40B4-BE49-F238E27FC236}">
                <a16:creationId xmlns:a16="http://schemas.microsoft.com/office/drawing/2014/main" id="{16006D29-95ED-4C42-8356-98F21AE383A0}"/>
              </a:ext>
            </a:extLst>
          </p:cNvPr>
          <p:cNvCxnSpPr>
            <a:cxnSpLocks/>
          </p:cNvCxnSpPr>
          <p:nvPr/>
        </p:nvCxnSpPr>
        <p:spPr>
          <a:xfrm>
            <a:off x="4495297" y="259987"/>
            <a:ext cx="3902578"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ED787143-B02B-2146-AE4A-B771C891E236}"/>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Tree>
    <p:extLst>
      <p:ext uri="{BB962C8B-B14F-4D97-AF65-F5344CB8AC3E}">
        <p14:creationId xmlns:p14="http://schemas.microsoft.com/office/powerpoint/2010/main" val="4176703157"/>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Layout two column image b">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4496886" y="711561"/>
            <a:ext cx="4401049"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4495297" y="1502539"/>
            <a:ext cx="4402185" cy="3398073"/>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10" name="Picture Placeholder 3">
            <a:extLst>
              <a:ext uri="{FF2B5EF4-FFF2-40B4-BE49-F238E27FC236}">
                <a16:creationId xmlns:a16="http://schemas.microsoft.com/office/drawing/2014/main" id="{899578E7-23DD-0B4C-93DA-0D4051412B2C}"/>
              </a:ext>
            </a:extLst>
          </p:cNvPr>
          <p:cNvSpPr>
            <a:spLocks noGrp="1"/>
          </p:cNvSpPr>
          <p:nvPr>
            <p:ph type="pic" sz="quarter" idx="15"/>
          </p:nvPr>
        </p:nvSpPr>
        <p:spPr>
          <a:xfrm>
            <a:off x="720776" y="0"/>
            <a:ext cx="3552825" cy="5143501"/>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pic>
        <p:nvPicPr>
          <p:cNvPr id="15" name="Picture 14">
            <a:extLst>
              <a:ext uri="{FF2B5EF4-FFF2-40B4-BE49-F238E27FC236}">
                <a16:creationId xmlns:a16="http://schemas.microsoft.com/office/drawing/2014/main" id="{20229DA8-0F6C-BB4E-B391-BB921034B50C}"/>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pic>
        <p:nvPicPr>
          <p:cNvPr id="16" name="Image">
            <a:extLst>
              <a:ext uri="{FF2B5EF4-FFF2-40B4-BE49-F238E27FC236}">
                <a16:creationId xmlns:a16="http://schemas.microsoft.com/office/drawing/2014/main" id="{4A1E96AB-85B9-524C-AFCB-34983C4BCD11}"/>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9" name="Text Placeholder 2">
            <a:extLst>
              <a:ext uri="{FF2B5EF4-FFF2-40B4-BE49-F238E27FC236}">
                <a16:creationId xmlns:a16="http://schemas.microsoft.com/office/drawing/2014/main" id="{C137542F-7CFD-7D46-923C-FBFA81939E27}"/>
              </a:ext>
            </a:extLst>
          </p:cNvPr>
          <p:cNvSpPr>
            <a:spLocks noGrp="1"/>
          </p:cNvSpPr>
          <p:nvPr>
            <p:ph type="body" sz="quarter" idx="18" hasCustomPrompt="1"/>
          </p:nvPr>
        </p:nvSpPr>
        <p:spPr>
          <a:xfrm>
            <a:off x="4495298" y="340219"/>
            <a:ext cx="3902578"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cxnSp>
        <p:nvCxnSpPr>
          <p:cNvPr id="12" name="Straight Connector 11">
            <a:extLst>
              <a:ext uri="{FF2B5EF4-FFF2-40B4-BE49-F238E27FC236}">
                <a16:creationId xmlns:a16="http://schemas.microsoft.com/office/drawing/2014/main" id="{B56C6164-0C4F-BE45-A870-E93D69E7144E}"/>
              </a:ext>
            </a:extLst>
          </p:cNvPr>
          <p:cNvCxnSpPr>
            <a:cxnSpLocks/>
          </p:cNvCxnSpPr>
          <p:nvPr/>
        </p:nvCxnSpPr>
        <p:spPr>
          <a:xfrm>
            <a:off x="4495297" y="259987"/>
            <a:ext cx="3902578"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85AE6FDA-4B6A-C84A-B72E-E9DB4B5E5DFE}"/>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Tree>
    <p:extLst>
      <p:ext uri="{BB962C8B-B14F-4D97-AF65-F5344CB8AC3E}">
        <p14:creationId xmlns:p14="http://schemas.microsoft.com/office/powerpoint/2010/main" val="82347613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Slide 1a">
    <p:bg>
      <p:bgPr>
        <a:solidFill>
          <a:schemeClr val="tx2"/>
        </a:solidFill>
        <a:effectLst/>
      </p:bgPr>
    </p:bg>
    <p:spTree>
      <p:nvGrpSpPr>
        <p:cNvPr id="1" name=""/>
        <p:cNvGrpSpPr/>
        <p:nvPr/>
      </p:nvGrpSpPr>
      <p:grpSpPr>
        <a:xfrm>
          <a:off x="0" y="0"/>
          <a:ext cx="0" cy="0"/>
          <a:chOff x="0" y="0"/>
          <a:chExt cx="0" cy="0"/>
        </a:xfrm>
      </p:grpSpPr>
      <p:pic>
        <p:nvPicPr>
          <p:cNvPr id="10" name="Image">
            <a:extLst>
              <a:ext uri="{FF2B5EF4-FFF2-40B4-BE49-F238E27FC236}">
                <a16:creationId xmlns:a16="http://schemas.microsoft.com/office/drawing/2014/main" id="{7E1DDE6A-90EE-CE48-B093-206401E78CBE}"/>
              </a:ext>
            </a:extLst>
          </p:cNvPr>
          <p:cNvPicPr>
            <a:picLocks noChangeAspect="1"/>
          </p:cNvPicPr>
          <p:nvPr/>
        </p:nvPicPr>
        <p:blipFill>
          <a:blip r:embed="rId2"/>
          <a:srcRect/>
          <a:stretch/>
        </p:blipFill>
        <p:spPr>
          <a:xfrm>
            <a:off x="246990" y="250462"/>
            <a:ext cx="489607" cy="327632"/>
          </a:xfrm>
          <a:prstGeom prst="rect">
            <a:avLst/>
          </a:prstGeom>
          <a:ln w="12700">
            <a:miter lim="400000"/>
          </a:ln>
        </p:spPr>
      </p:pic>
      <p:cxnSp>
        <p:nvCxnSpPr>
          <p:cNvPr id="12" name="Straight Connector 11">
            <a:extLst>
              <a:ext uri="{FF2B5EF4-FFF2-40B4-BE49-F238E27FC236}">
                <a16:creationId xmlns:a16="http://schemas.microsoft.com/office/drawing/2014/main" id="{B536EDF4-DDBD-BB4C-A8E6-A0BC84894B55}"/>
              </a:ext>
            </a:extLst>
          </p:cNvPr>
          <p:cNvCxnSpPr/>
          <p:nvPr/>
        </p:nvCxnSpPr>
        <p:spPr>
          <a:xfrm flipV="1">
            <a:off x="8642350" y="0"/>
            <a:ext cx="0" cy="51435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296676-C70D-E54F-B809-B61D0D69A8E2}"/>
              </a:ext>
            </a:extLst>
          </p:cNvPr>
          <p:cNvCxnSpPr/>
          <p:nvPr/>
        </p:nvCxnSpPr>
        <p:spPr>
          <a:xfrm flipV="1">
            <a:off x="1773238" y="0"/>
            <a:ext cx="0" cy="51435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2035175" y="2202418"/>
            <a:ext cx="6362700" cy="369332"/>
          </a:xfrm>
          <a:prstGeom prst="rect">
            <a:avLst/>
          </a:prstGeom>
        </p:spPr>
        <p:txBody>
          <a:bodyPr wrap="square" lIns="0" rIns="0" anchor="t">
            <a:spAutoFit/>
          </a:bodyPr>
          <a:lstStyle>
            <a:lvl1pPr marL="0" indent="0">
              <a:buFont typeface="Arial" panose="020B0604020202020204" pitchFamily="34" charset="0"/>
              <a:buNone/>
              <a:defRPr lang="en-US" sz="1800" b="0" i="0" kern="1200" baseline="0" dirty="0">
                <a:solidFill>
                  <a:schemeClr val="tx1"/>
                </a:solidFill>
                <a:latin typeface="+mn-lt"/>
                <a:ea typeface="Arial" charset="0"/>
                <a:cs typeface="Arial" charset="0"/>
              </a:defRPr>
            </a:lvl1pPr>
          </a:lstStyle>
          <a:p>
            <a:pPr lvl="0"/>
            <a:r>
              <a:rPr lang="en-US" noProof="0"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2043170" y="1020049"/>
            <a:ext cx="6355274" cy="997196"/>
          </a:xfrm>
          <a:prstGeom prst="rect">
            <a:avLst/>
          </a:prstGeom>
        </p:spPr>
        <p:txBody>
          <a:bodyPr vert="horz" wrap="square" lIns="0" tIns="0" rIns="0" bIns="0" rtlCol="0" anchor="t">
            <a:noAutofit/>
          </a:bodyPr>
          <a:lstStyle>
            <a:lvl1pPr>
              <a:defRPr sz="3600">
                <a:solidFill>
                  <a:schemeClr val="tx1"/>
                </a:solidFill>
              </a:defRPr>
            </a:lvl1pPr>
          </a:lstStyle>
          <a:p>
            <a:r>
              <a:rPr lang="en-US" dirty="0"/>
              <a:t>Presentation Title</a:t>
            </a:r>
            <a:br>
              <a:rPr lang="en-US" dirty="0"/>
            </a:br>
            <a:r>
              <a:rPr lang="en-US" dirty="0"/>
              <a:t>Presentation Title</a:t>
            </a:r>
          </a:p>
        </p:txBody>
      </p:sp>
      <p:sp>
        <p:nvSpPr>
          <p:cNvPr id="13" name="Rectangle 12">
            <a:extLst>
              <a:ext uri="{FF2B5EF4-FFF2-40B4-BE49-F238E27FC236}">
                <a16:creationId xmlns:a16="http://schemas.microsoft.com/office/drawing/2014/main" id="{15B930DE-DBFB-A84F-B61F-6BF579E13D9F}"/>
              </a:ext>
            </a:extLst>
          </p:cNvPr>
          <p:cNvSpPr/>
          <p:nvPr/>
        </p:nvSpPr>
        <p:spPr>
          <a:xfrm>
            <a:off x="246990" y="4667627"/>
            <a:ext cx="978557" cy="276999"/>
          </a:xfrm>
          <a:prstGeom prst="rect">
            <a:avLst/>
          </a:prstGeom>
        </p:spPr>
        <p:txBody>
          <a:bodyPr wrap="none" lIns="0" tIns="0" rIns="0" bIns="0" anchor="b">
            <a:noAutofit/>
          </a:bodyPr>
          <a:lstStyle/>
          <a:p>
            <a:pPr lvl="0"/>
            <a:r>
              <a:rPr lang="en-US" sz="1000" spc="-20" baseline="0" dirty="0">
                <a:solidFill>
                  <a:schemeClr val="bg1"/>
                </a:solidFill>
              </a:rPr>
              <a:t>ni.com</a:t>
            </a:r>
          </a:p>
        </p:txBody>
      </p:sp>
      <p:sp>
        <p:nvSpPr>
          <p:cNvPr id="16" name="Text Placeholder 2">
            <a:extLst>
              <a:ext uri="{FF2B5EF4-FFF2-40B4-BE49-F238E27FC236}">
                <a16:creationId xmlns:a16="http://schemas.microsoft.com/office/drawing/2014/main" id="{7764C512-F49B-A940-990A-98C924617D21}"/>
              </a:ext>
            </a:extLst>
          </p:cNvPr>
          <p:cNvSpPr>
            <a:spLocks noGrp="1"/>
          </p:cNvSpPr>
          <p:nvPr>
            <p:ph type="body" sz="quarter" idx="15" hasCustomPrompt="1"/>
          </p:nvPr>
        </p:nvSpPr>
        <p:spPr>
          <a:xfrm>
            <a:off x="2043170" y="3422512"/>
            <a:ext cx="2940310"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tx1"/>
                </a:solidFill>
                <a:latin typeface="Consolas" panose="020B0609020204030204" pitchFamily="49" charset="0"/>
                <a:ea typeface="Arial" charset="0"/>
                <a:cs typeface="Arial" charset="0"/>
              </a:defRPr>
            </a:lvl1pPr>
          </a:lstStyle>
          <a:p>
            <a:pPr lvl="0"/>
            <a:r>
              <a:rPr lang="en-US" dirty="0"/>
              <a:t>Speaker Name</a:t>
            </a:r>
          </a:p>
        </p:txBody>
      </p:sp>
      <p:sp>
        <p:nvSpPr>
          <p:cNvPr id="17" name="Text Placeholder 2">
            <a:extLst>
              <a:ext uri="{FF2B5EF4-FFF2-40B4-BE49-F238E27FC236}">
                <a16:creationId xmlns:a16="http://schemas.microsoft.com/office/drawing/2014/main" id="{BD660CF1-76A2-2D47-8E68-BDF20FA493E6}"/>
              </a:ext>
            </a:extLst>
          </p:cNvPr>
          <p:cNvSpPr>
            <a:spLocks noGrp="1"/>
          </p:cNvSpPr>
          <p:nvPr>
            <p:ph type="body" sz="quarter" idx="16" hasCustomPrompt="1"/>
          </p:nvPr>
        </p:nvSpPr>
        <p:spPr>
          <a:xfrm>
            <a:off x="2043170" y="3757999"/>
            <a:ext cx="2940310" cy="276999"/>
          </a:xfrm>
          <a:prstGeom prst="rect">
            <a:avLst/>
          </a:prstGeom>
        </p:spPr>
        <p:txBody>
          <a:bodyPr wrap="square" lIns="0" rIns="0" anchor="t">
            <a:noAutofit/>
          </a:bodyPr>
          <a:lstStyle>
            <a:lvl1pPr>
              <a:defRPr lang="en-US" sz="1200" spc="-40" dirty="0">
                <a:solidFill>
                  <a:schemeClr val="tx1"/>
                </a:solidFill>
                <a:latin typeface="Consolas" panose="020B0609020204030204" pitchFamily="49" charset="0"/>
              </a:defRPr>
            </a:lvl1pPr>
          </a:lstStyle>
          <a:p>
            <a:pPr lvl="0">
              <a:buFont typeface="Arial" panose="020B0604020202020204" pitchFamily="34" charset="0"/>
            </a:pPr>
            <a:r>
              <a:rPr lang="en-US" dirty="0"/>
              <a:t>Title</a:t>
            </a:r>
          </a:p>
        </p:txBody>
      </p:sp>
      <p:sp>
        <p:nvSpPr>
          <p:cNvPr id="11" name="Text Placeholder 2">
            <a:extLst>
              <a:ext uri="{FF2B5EF4-FFF2-40B4-BE49-F238E27FC236}">
                <a16:creationId xmlns:a16="http://schemas.microsoft.com/office/drawing/2014/main" id="{C62988D4-D1C1-1A41-8427-2DC3A0F25244}"/>
              </a:ext>
            </a:extLst>
          </p:cNvPr>
          <p:cNvSpPr>
            <a:spLocks noGrp="1"/>
          </p:cNvSpPr>
          <p:nvPr>
            <p:ph type="body" sz="quarter" idx="17" hasCustomPrompt="1"/>
          </p:nvPr>
        </p:nvSpPr>
        <p:spPr>
          <a:xfrm>
            <a:off x="5380730" y="3422512"/>
            <a:ext cx="2940310"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tx1"/>
                </a:solidFill>
                <a:latin typeface="Consolas" panose="020B0609020204030204" pitchFamily="49" charset="0"/>
                <a:ea typeface="Arial" charset="0"/>
                <a:cs typeface="Arial" charset="0"/>
              </a:defRPr>
            </a:lvl1pPr>
          </a:lstStyle>
          <a:p>
            <a:pPr lvl="0"/>
            <a:r>
              <a:rPr lang="en-US" dirty="0"/>
              <a:t>Speaker Name</a:t>
            </a:r>
          </a:p>
        </p:txBody>
      </p:sp>
      <p:sp>
        <p:nvSpPr>
          <p:cNvPr id="14" name="Text Placeholder 2">
            <a:extLst>
              <a:ext uri="{FF2B5EF4-FFF2-40B4-BE49-F238E27FC236}">
                <a16:creationId xmlns:a16="http://schemas.microsoft.com/office/drawing/2014/main" id="{BCF940C5-CE1A-6A44-BDAA-6603B2A849B5}"/>
              </a:ext>
            </a:extLst>
          </p:cNvPr>
          <p:cNvSpPr>
            <a:spLocks noGrp="1"/>
          </p:cNvSpPr>
          <p:nvPr>
            <p:ph type="body" sz="quarter" idx="18" hasCustomPrompt="1"/>
          </p:nvPr>
        </p:nvSpPr>
        <p:spPr>
          <a:xfrm>
            <a:off x="5380730" y="3757999"/>
            <a:ext cx="2940310" cy="276999"/>
          </a:xfrm>
          <a:prstGeom prst="rect">
            <a:avLst/>
          </a:prstGeom>
        </p:spPr>
        <p:txBody>
          <a:bodyPr wrap="square" lIns="0" rIns="0" anchor="t">
            <a:noAutofit/>
          </a:bodyPr>
          <a:lstStyle>
            <a:lvl1pPr>
              <a:defRPr lang="en-US" sz="1200" spc="-40" dirty="0">
                <a:solidFill>
                  <a:schemeClr val="tx1"/>
                </a:solidFill>
                <a:latin typeface="Consolas" panose="020B0609020204030204" pitchFamily="49" charset="0"/>
              </a:defRPr>
            </a:lvl1pPr>
          </a:lstStyle>
          <a:p>
            <a:pPr lvl="0">
              <a:buFont typeface="Arial" panose="020B0604020202020204" pitchFamily="34" charset="0"/>
            </a:pPr>
            <a:r>
              <a:rPr lang="en-US" dirty="0"/>
              <a:t>Title</a:t>
            </a:r>
          </a:p>
        </p:txBody>
      </p:sp>
    </p:spTree>
    <p:extLst>
      <p:ext uri="{BB962C8B-B14F-4D97-AF65-F5344CB8AC3E}">
        <p14:creationId xmlns:p14="http://schemas.microsoft.com/office/powerpoint/2010/main" val="210319985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Layout three column image a">
    <p:spTree>
      <p:nvGrpSpPr>
        <p:cNvPr id="1" name=""/>
        <p:cNvGrpSpPr/>
        <p:nvPr/>
      </p:nvGrpSpPr>
      <p:grpSpPr>
        <a:xfrm>
          <a:off x="0" y="0"/>
          <a:ext cx="0" cy="0"/>
          <a:chOff x="0" y="0"/>
          <a:chExt cx="0" cy="0"/>
        </a:xfrm>
      </p:grpSpPr>
      <p:sp>
        <p:nvSpPr>
          <p:cNvPr id="12" name="Picture Placeholder 12">
            <a:extLst>
              <a:ext uri="{FF2B5EF4-FFF2-40B4-BE49-F238E27FC236}">
                <a16:creationId xmlns:a16="http://schemas.microsoft.com/office/drawing/2014/main" id="{6858BE9B-51E6-F84A-9648-A13FF30C5464}"/>
              </a:ext>
            </a:extLst>
          </p:cNvPr>
          <p:cNvSpPr>
            <a:spLocks noGrp="1"/>
          </p:cNvSpPr>
          <p:nvPr>
            <p:ph type="pic" sz="quarter" idx="17"/>
          </p:nvPr>
        </p:nvSpPr>
        <p:spPr>
          <a:xfrm>
            <a:off x="3807812" y="0"/>
            <a:ext cx="5330825" cy="5143501"/>
          </a:xfrm>
          <a:prstGeom prst="rect">
            <a:avLst/>
          </a:prstGeom>
          <a:solidFill>
            <a:schemeClr val="bg1">
              <a:lumMod val="95000"/>
            </a:schemeClr>
          </a:solidFill>
        </p:spPr>
        <p:txBody>
          <a:bodyPr wrap="square" anchor="ctr">
            <a:noAutofit/>
          </a:bodyPr>
          <a:lstStyle>
            <a:lvl1pPr algn="ctr">
              <a:defRPr sz="1050">
                <a:solidFill>
                  <a:schemeClr val="tx2"/>
                </a:solidFill>
              </a:defRPr>
            </a:lvl1pPr>
          </a:lstStyle>
          <a:p>
            <a:r>
              <a:rPr lang="en-US"/>
              <a:t>Click icon to add picture</a:t>
            </a:r>
          </a:p>
        </p:txBody>
      </p: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959888" y="1231201"/>
            <a:ext cx="2626228" cy="338554"/>
          </a:xfrm>
          <a:prstGeom prst="rect">
            <a:avLst/>
          </a:prstGeom>
        </p:spPr>
        <p:txBody>
          <a:bodyPr wrap="square" lIns="0" rIns="0" anchor="t">
            <a:spAutoFit/>
          </a:bodyPr>
          <a:lstStyle>
            <a:lvl1pPr marL="0" indent="0">
              <a:buFont typeface="Arial" panose="020B0604020202020204" pitchFamily="34" charset="0"/>
              <a:buNone/>
              <a:defRPr sz="1600"/>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961477" y="711561"/>
            <a:ext cx="2626227"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960799" y="1856139"/>
            <a:ext cx="2626905" cy="3044473"/>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3" name="Picture 12">
            <a:extLst>
              <a:ext uri="{FF2B5EF4-FFF2-40B4-BE49-F238E27FC236}">
                <a16:creationId xmlns:a16="http://schemas.microsoft.com/office/drawing/2014/main" id="{11FAA1E8-554F-0944-8425-FFBCE31826E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pic>
        <p:nvPicPr>
          <p:cNvPr id="15" name="Image">
            <a:extLst>
              <a:ext uri="{FF2B5EF4-FFF2-40B4-BE49-F238E27FC236}">
                <a16:creationId xmlns:a16="http://schemas.microsoft.com/office/drawing/2014/main" id="{C4A3EE5B-D545-6548-BB26-FBD79FED1C0D}"/>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7" name="Straight Connector 16">
            <a:extLst>
              <a:ext uri="{FF2B5EF4-FFF2-40B4-BE49-F238E27FC236}">
                <a16:creationId xmlns:a16="http://schemas.microsoft.com/office/drawing/2014/main" id="{207C9DD0-FCE3-5447-B6FD-C2061D4D7543}"/>
              </a:ext>
            </a:extLst>
          </p:cNvPr>
          <p:cNvCxnSpPr>
            <a:cxnSpLocks/>
          </p:cNvCxnSpPr>
          <p:nvPr/>
        </p:nvCxnSpPr>
        <p:spPr>
          <a:xfrm>
            <a:off x="959888" y="259987"/>
            <a:ext cx="209232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8" name="Rectangle 17">
            <a:extLst>
              <a:ext uri="{FF2B5EF4-FFF2-40B4-BE49-F238E27FC236}">
                <a16:creationId xmlns:a16="http://schemas.microsoft.com/office/drawing/2014/main" id="{AC01DBA1-E3BD-F846-A1B2-F4B1020066A2}"/>
              </a:ext>
            </a:extLst>
          </p:cNvPr>
          <p:cNvSpPr/>
          <p:nvPr/>
        </p:nvSpPr>
        <p:spPr>
          <a:xfrm>
            <a:off x="3109363"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Tree>
    <p:extLst>
      <p:ext uri="{BB962C8B-B14F-4D97-AF65-F5344CB8AC3E}">
        <p14:creationId xmlns:p14="http://schemas.microsoft.com/office/powerpoint/2010/main" val="2818657474"/>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Layout three column image b">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3D3A975-61A8-EC4B-8011-05DB72584BD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961477" y="1498581"/>
            <a:ext cx="2587295" cy="3402031"/>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21" name="Image">
            <a:extLst>
              <a:ext uri="{FF2B5EF4-FFF2-40B4-BE49-F238E27FC236}">
                <a16:creationId xmlns:a16="http://schemas.microsoft.com/office/drawing/2014/main" id="{923B94DB-01B6-3041-B7E4-04333DA22DEC}"/>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9" name="Picture Placeholder 12">
            <a:extLst>
              <a:ext uri="{FF2B5EF4-FFF2-40B4-BE49-F238E27FC236}">
                <a16:creationId xmlns:a16="http://schemas.microsoft.com/office/drawing/2014/main" id="{131E5258-E0D8-1547-A5C1-F359267CCE96}"/>
              </a:ext>
            </a:extLst>
          </p:cNvPr>
          <p:cNvSpPr>
            <a:spLocks noGrp="1"/>
          </p:cNvSpPr>
          <p:nvPr>
            <p:ph type="pic" sz="quarter" idx="17"/>
          </p:nvPr>
        </p:nvSpPr>
        <p:spPr>
          <a:xfrm>
            <a:off x="3807812" y="0"/>
            <a:ext cx="5330825" cy="5143501"/>
          </a:xfrm>
          <a:prstGeom prst="rect">
            <a:avLst/>
          </a:prstGeom>
          <a:solidFill>
            <a:schemeClr val="bg1">
              <a:lumMod val="95000"/>
            </a:schemeClr>
          </a:solidFill>
        </p:spPr>
        <p:txBody>
          <a:bodyPr wrap="square" anchor="ctr">
            <a:noAutofit/>
          </a:bodyPr>
          <a:lstStyle>
            <a:lvl1pPr algn="ctr">
              <a:defRPr sz="1050">
                <a:solidFill>
                  <a:schemeClr val="tx2"/>
                </a:solidFill>
              </a:defRPr>
            </a:lvl1pPr>
          </a:lstStyle>
          <a:p>
            <a:r>
              <a:rPr lang="en-US"/>
              <a:t>Click icon to add picture</a:t>
            </a:r>
          </a:p>
        </p:txBody>
      </p:sp>
      <p:sp>
        <p:nvSpPr>
          <p:cNvPr id="15" name="Title Placeholder 1">
            <a:extLst>
              <a:ext uri="{FF2B5EF4-FFF2-40B4-BE49-F238E27FC236}">
                <a16:creationId xmlns:a16="http://schemas.microsoft.com/office/drawing/2014/main" id="{0B53735B-7F31-A344-8B99-EEA0E20E1216}"/>
              </a:ext>
            </a:extLst>
          </p:cNvPr>
          <p:cNvSpPr>
            <a:spLocks noGrp="1"/>
          </p:cNvSpPr>
          <p:nvPr>
            <p:ph type="title" hasCustomPrompt="1"/>
          </p:nvPr>
        </p:nvSpPr>
        <p:spPr>
          <a:xfrm>
            <a:off x="961477" y="711561"/>
            <a:ext cx="2587295"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0" name="Text Placeholder 2">
            <a:extLst>
              <a:ext uri="{FF2B5EF4-FFF2-40B4-BE49-F238E27FC236}">
                <a16:creationId xmlns:a16="http://schemas.microsoft.com/office/drawing/2014/main" id="{8114D33A-0B45-984B-B04E-FF7BDA27CF22}"/>
              </a:ext>
            </a:extLst>
          </p:cNvPr>
          <p:cNvSpPr>
            <a:spLocks noGrp="1"/>
          </p:cNvSpPr>
          <p:nvPr>
            <p:ph type="body" sz="quarter" idx="18" hasCustomPrompt="1"/>
          </p:nvPr>
        </p:nvSpPr>
        <p:spPr>
          <a:xfrm>
            <a:off x="961477" y="340219"/>
            <a:ext cx="2126167"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cxnSp>
        <p:nvCxnSpPr>
          <p:cNvPr id="11" name="Straight Connector 10">
            <a:extLst>
              <a:ext uri="{FF2B5EF4-FFF2-40B4-BE49-F238E27FC236}">
                <a16:creationId xmlns:a16="http://schemas.microsoft.com/office/drawing/2014/main" id="{38B097F9-28E3-574B-B0E5-5746F63E5E70}"/>
              </a:ext>
            </a:extLst>
          </p:cNvPr>
          <p:cNvCxnSpPr>
            <a:cxnSpLocks/>
          </p:cNvCxnSpPr>
          <p:nvPr/>
        </p:nvCxnSpPr>
        <p:spPr>
          <a:xfrm>
            <a:off x="959888" y="259987"/>
            <a:ext cx="209232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6" name="Rectangle 15">
            <a:extLst>
              <a:ext uri="{FF2B5EF4-FFF2-40B4-BE49-F238E27FC236}">
                <a16:creationId xmlns:a16="http://schemas.microsoft.com/office/drawing/2014/main" id="{8AD27D53-93EB-674B-A6F2-15363FB558E0}"/>
              </a:ext>
            </a:extLst>
          </p:cNvPr>
          <p:cNvSpPr/>
          <p:nvPr/>
        </p:nvSpPr>
        <p:spPr>
          <a:xfrm>
            <a:off x="3109363"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Tree>
    <p:extLst>
      <p:ext uri="{BB962C8B-B14F-4D97-AF65-F5344CB8AC3E}">
        <p14:creationId xmlns:p14="http://schemas.microsoft.com/office/powerpoint/2010/main" val="3779198136"/>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Layout Custom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7010A8C-51DA-E548-8EAF-301699457CEF}"/>
              </a:ext>
            </a:extLst>
          </p:cNvPr>
          <p:cNvSpPr/>
          <p:nvPr/>
        </p:nvSpPr>
        <p:spPr>
          <a:xfrm>
            <a:off x="492126" y="-1"/>
            <a:ext cx="4089607" cy="5143501"/>
          </a:xfrm>
          <a:prstGeom prst="rect">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14" name="Rectangle 13">
            <a:extLst>
              <a:ext uri="{FF2B5EF4-FFF2-40B4-BE49-F238E27FC236}">
                <a16:creationId xmlns:a16="http://schemas.microsoft.com/office/drawing/2014/main" id="{75144823-72DE-2D4F-9D8C-0C21B10A35CE}"/>
              </a:ext>
            </a:extLst>
          </p:cNvPr>
          <p:cNvSpPr/>
          <p:nvPr/>
        </p:nvSpPr>
        <p:spPr>
          <a:xfrm>
            <a:off x="0" y="0"/>
            <a:ext cx="9144000" cy="51435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1007854" y="711560"/>
            <a:ext cx="3324929" cy="861774"/>
          </a:xfrm>
          <a:prstGeom prst="rect">
            <a:avLst/>
          </a:prstGeom>
        </p:spPr>
        <p:txBody>
          <a:bodyPr vert="horz" wrap="square" lIns="0" tIns="0" rIns="0" bIns="0" rtlCol="0" anchor="t">
            <a:noAutofit/>
          </a:bodyPr>
          <a:lstStyle>
            <a:lvl1pPr>
              <a:lnSpc>
                <a:spcPct val="100000"/>
              </a:lnSpc>
              <a:defRPr sz="2800">
                <a:solidFill>
                  <a:schemeClr val="bg1"/>
                </a:solidFill>
              </a:defRPr>
            </a:lvl1pPr>
          </a:lstStyle>
          <a:p>
            <a:r>
              <a:rPr lang="en-US" dirty="0"/>
              <a:t>Heading</a:t>
            </a:r>
            <a:br>
              <a:rPr lang="en-US" dirty="0"/>
            </a:br>
            <a:r>
              <a:rPr lang="en-US" dirty="0"/>
              <a:t>Heading</a:t>
            </a:r>
          </a:p>
        </p:txBody>
      </p:sp>
      <p:sp>
        <p:nvSpPr>
          <p:cNvPr id="23" name="Text Placeholder 2">
            <a:extLst>
              <a:ext uri="{FF2B5EF4-FFF2-40B4-BE49-F238E27FC236}">
                <a16:creationId xmlns:a16="http://schemas.microsoft.com/office/drawing/2014/main" id="{564BE38A-6CB5-5A45-95E9-F14E6DB4F364}"/>
              </a:ext>
            </a:extLst>
          </p:cNvPr>
          <p:cNvSpPr>
            <a:spLocks noGrp="1"/>
          </p:cNvSpPr>
          <p:nvPr>
            <p:ph type="body" sz="quarter" idx="16" hasCustomPrompt="1"/>
          </p:nvPr>
        </p:nvSpPr>
        <p:spPr>
          <a:xfrm>
            <a:off x="1005808" y="1932841"/>
            <a:ext cx="3324929" cy="2967771"/>
          </a:xfrm>
          <a:prstGeom prst="rect">
            <a:avLst/>
          </a:prstGeom>
        </p:spPr>
        <p:txBody>
          <a:bodyPr wrap="square" lIns="0" tIns="0" rIns="0" bIns="0" anchor="t">
            <a:noAutofit/>
          </a:bodyPr>
          <a:lstStyle>
            <a:lvl1pPr marL="0" indent="0">
              <a:buFont typeface="Arial" panose="020B0604020202020204" pitchFamily="34" charset="0"/>
              <a:buNone/>
              <a:defRPr lang="en-US" sz="1400" b="0" i="0" kern="1200" baseline="0" dirty="0" smtClean="0">
                <a:solidFill>
                  <a:schemeClr val="bg1"/>
                </a:solidFill>
                <a:latin typeface="+mn-lt"/>
                <a:ea typeface="Arial" charset="0"/>
                <a:cs typeface="Arial" charset="0"/>
              </a:defRPr>
            </a:lvl1pPr>
          </a:lstStyle>
          <a:p>
            <a:pPr lvl="0"/>
            <a:r>
              <a:rPr lang="en-US" dirty="0"/>
              <a:t>Body Copy </a:t>
            </a:r>
          </a:p>
        </p:txBody>
      </p:sp>
      <p:sp>
        <p:nvSpPr>
          <p:cNvPr id="24" name="Text Placeholder 2">
            <a:extLst>
              <a:ext uri="{FF2B5EF4-FFF2-40B4-BE49-F238E27FC236}">
                <a16:creationId xmlns:a16="http://schemas.microsoft.com/office/drawing/2014/main" id="{70565657-29C5-5D47-8C3D-E9781BFCCF81}"/>
              </a:ext>
            </a:extLst>
          </p:cNvPr>
          <p:cNvSpPr>
            <a:spLocks noGrp="1"/>
          </p:cNvSpPr>
          <p:nvPr>
            <p:ph type="body" sz="quarter" idx="17" hasCustomPrompt="1"/>
          </p:nvPr>
        </p:nvSpPr>
        <p:spPr>
          <a:xfrm>
            <a:off x="1007855" y="340219"/>
            <a:ext cx="2544970"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bg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3" name="Picture Placeholder 3">
            <a:extLst>
              <a:ext uri="{FF2B5EF4-FFF2-40B4-BE49-F238E27FC236}">
                <a16:creationId xmlns:a16="http://schemas.microsoft.com/office/drawing/2014/main" id="{F0672F0B-2D5E-E840-93AA-7ABB4A9FC4C1}"/>
              </a:ext>
            </a:extLst>
          </p:cNvPr>
          <p:cNvSpPr>
            <a:spLocks noGrp="1"/>
          </p:cNvSpPr>
          <p:nvPr>
            <p:ph type="pic" sz="quarter" idx="18"/>
          </p:nvPr>
        </p:nvSpPr>
        <p:spPr>
          <a:xfrm>
            <a:off x="4829384" y="-2"/>
            <a:ext cx="4313317" cy="5143501"/>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sp>
        <p:nvSpPr>
          <p:cNvPr id="29" name="Rectangle 28">
            <a:extLst>
              <a:ext uri="{FF2B5EF4-FFF2-40B4-BE49-F238E27FC236}">
                <a16:creationId xmlns:a16="http://schemas.microsoft.com/office/drawing/2014/main" id="{1524F6A8-44C2-814A-8B5F-3EFB65BFD77D}"/>
              </a:ext>
            </a:extLst>
          </p:cNvPr>
          <p:cNvSpPr/>
          <p:nvPr/>
        </p:nvSpPr>
        <p:spPr>
          <a:xfrm>
            <a:off x="4583033" y="-1"/>
            <a:ext cx="246351" cy="5143501"/>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pic>
        <p:nvPicPr>
          <p:cNvPr id="32" name="Picture 31">
            <a:extLst>
              <a:ext uri="{FF2B5EF4-FFF2-40B4-BE49-F238E27FC236}">
                <a16:creationId xmlns:a16="http://schemas.microsoft.com/office/drawing/2014/main" id="{A2E7CB54-733E-4A4B-B5E5-2CE11206149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1"/>
            <a:ext cx="743001" cy="5143499"/>
          </a:xfrm>
          <a:prstGeom prst="rect">
            <a:avLst/>
          </a:prstGeom>
        </p:spPr>
      </p:pic>
      <p:pic>
        <p:nvPicPr>
          <p:cNvPr id="33" name="Image">
            <a:extLst>
              <a:ext uri="{FF2B5EF4-FFF2-40B4-BE49-F238E27FC236}">
                <a16:creationId xmlns:a16="http://schemas.microsoft.com/office/drawing/2014/main" id="{1BFA2E31-4FD1-DD41-977F-854A85DDD2EE}"/>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6" name="Straight Connector 15">
            <a:extLst>
              <a:ext uri="{FF2B5EF4-FFF2-40B4-BE49-F238E27FC236}">
                <a16:creationId xmlns:a16="http://schemas.microsoft.com/office/drawing/2014/main" id="{ED3604C3-4C9B-D54A-825E-49DAA169DC65}"/>
              </a:ext>
            </a:extLst>
          </p:cNvPr>
          <p:cNvCxnSpPr>
            <a:cxnSpLocks/>
          </p:cNvCxnSpPr>
          <p:nvPr/>
        </p:nvCxnSpPr>
        <p:spPr>
          <a:xfrm>
            <a:off x="1005809" y="259987"/>
            <a:ext cx="2826363"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sp>
        <p:nvSpPr>
          <p:cNvPr id="17" name="Rectangle 16">
            <a:extLst>
              <a:ext uri="{FF2B5EF4-FFF2-40B4-BE49-F238E27FC236}">
                <a16:creationId xmlns:a16="http://schemas.microsoft.com/office/drawing/2014/main" id="{E8065885-0DCF-A045-9ADA-E955330294D6}"/>
              </a:ext>
            </a:extLst>
          </p:cNvPr>
          <p:cNvSpPr/>
          <p:nvPr/>
        </p:nvSpPr>
        <p:spPr>
          <a:xfrm>
            <a:off x="3889322" y="148185"/>
            <a:ext cx="443462" cy="183494"/>
          </a:xfrm>
          <a:prstGeom prst="rect">
            <a:avLst/>
          </a:prstGeom>
        </p:spPr>
        <p:txBody>
          <a:bodyPr wrap="none" lIns="0" tIns="0" rIns="0" bIns="0" anchor="ctr">
            <a:noAutofit/>
          </a:bodyPr>
          <a:lstStyle/>
          <a:p>
            <a:pPr lvl="0" algn="r"/>
            <a:r>
              <a:rPr lang="en-US" sz="1000" spc="-20" baseline="0" dirty="0">
                <a:solidFill>
                  <a:schemeClr val="tx2"/>
                </a:solidFill>
              </a:rPr>
              <a:t>ni.com</a:t>
            </a:r>
          </a:p>
        </p:txBody>
      </p:sp>
    </p:spTree>
    <p:extLst>
      <p:ext uri="{BB962C8B-B14F-4D97-AF65-F5344CB8AC3E}">
        <p14:creationId xmlns:p14="http://schemas.microsoft.com/office/powerpoint/2010/main" val="2969155499"/>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Layout Custom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5144823-72DE-2D4F-9D8C-0C21B10A35CE}"/>
              </a:ext>
            </a:extLst>
          </p:cNvPr>
          <p:cNvSpPr/>
          <p:nvPr/>
        </p:nvSpPr>
        <p:spPr>
          <a:xfrm>
            <a:off x="0" y="0"/>
            <a:ext cx="9144000" cy="51435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4571999" y="1231942"/>
            <a:ext cx="3844159" cy="338554"/>
          </a:xfrm>
          <a:prstGeom prst="rect">
            <a:avLst/>
          </a:prstGeom>
        </p:spPr>
        <p:txBody>
          <a:bodyPr wrap="square" lIns="0" rIns="0" anchor="t">
            <a:spAutoFit/>
          </a:bodyPr>
          <a:lstStyle>
            <a:lvl1pPr marL="0" indent="0">
              <a:buFont typeface="Arial" panose="020B0604020202020204" pitchFamily="34" charset="0"/>
              <a:buNone/>
              <a:defRPr sz="1600"/>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4573590" y="711560"/>
            <a:ext cx="3835058"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9" name="Text Placeholder 2">
            <a:extLst>
              <a:ext uri="{FF2B5EF4-FFF2-40B4-BE49-F238E27FC236}">
                <a16:creationId xmlns:a16="http://schemas.microsoft.com/office/drawing/2014/main" id="{9EC19153-B3A6-D045-9C5D-66D4AF5FE3E7}"/>
              </a:ext>
            </a:extLst>
          </p:cNvPr>
          <p:cNvSpPr>
            <a:spLocks noGrp="1"/>
          </p:cNvSpPr>
          <p:nvPr>
            <p:ph type="body" sz="quarter" idx="16" hasCustomPrompt="1"/>
          </p:nvPr>
        </p:nvSpPr>
        <p:spPr>
          <a:xfrm>
            <a:off x="4572000" y="1909051"/>
            <a:ext cx="3825875" cy="2991562"/>
          </a:xfrm>
          <a:prstGeom prst="rect">
            <a:avLst/>
          </a:prstGeom>
        </p:spPr>
        <p:txBody>
          <a:bodyPr wrap="square" lIns="0" tIns="0" rIns="0" bIns="0" anchor="t">
            <a:noAutofit/>
          </a:bodyPr>
          <a:lstStyle>
            <a:lvl1pPr marL="0" indent="0">
              <a:buFont typeface="Arial" panose="020B0604020202020204" pitchFamily="34" charset="0"/>
              <a:buNone/>
              <a:defRPr lang="en-US" sz="1400" b="0" i="0" kern="1200" baseline="0" dirty="0">
                <a:solidFill>
                  <a:schemeClr val="tx1"/>
                </a:solidFill>
                <a:latin typeface="+mn-lt"/>
                <a:ea typeface="Arial"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Body Copy </a:t>
            </a:r>
          </a:p>
        </p:txBody>
      </p:sp>
      <p:sp>
        <p:nvSpPr>
          <p:cNvPr id="30" name="Rectangle 29">
            <a:extLst>
              <a:ext uri="{FF2B5EF4-FFF2-40B4-BE49-F238E27FC236}">
                <a16:creationId xmlns:a16="http://schemas.microsoft.com/office/drawing/2014/main" id="{D175A266-A475-664F-825C-760A21AB5335}"/>
              </a:ext>
            </a:extLst>
          </p:cNvPr>
          <p:cNvSpPr/>
          <p:nvPr/>
        </p:nvSpPr>
        <p:spPr>
          <a:xfrm>
            <a:off x="4085014" y="-1"/>
            <a:ext cx="239109" cy="5143501"/>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36" name="Picture Placeholder 3">
            <a:extLst>
              <a:ext uri="{FF2B5EF4-FFF2-40B4-BE49-F238E27FC236}">
                <a16:creationId xmlns:a16="http://schemas.microsoft.com/office/drawing/2014/main" id="{FFE2ADD0-1055-FC4D-8D0B-E03C5ED7193B}"/>
              </a:ext>
            </a:extLst>
          </p:cNvPr>
          <p:cNvSpPr>
            <a:spLocks noGrp="1"/>
          </p:cNvSpPr>
          <p:nvPr>
            <p:ph type="pic" sz="quarter" idx="15"/>
          </p:nvPr>
        </p:nvSpPr>
        <p:spPr>
          <a:xfrm>
            <a:off x="736601" y="-1"/>
            <a:ext cx="3348412" cy="5143502"/>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pic>
        <p:nvPicPr>
          <p:cNvPr id="37" name="Picture 36">
            <a:extLst>
              <a:ext uri="{FF2B5EF4-FFF2-40B4-BE49-F238E27FC236}">
                <a16:creationId xmlns:a16="http://schemas.microsoft.com/office/drawing/2014/main" id="{5797A924-0170-9946-8ADB-D1906A8CC43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 y="-1"/>
            <a:ext cx="736600" cy="5143499"/>
          </a:xfrm>
          <a:prstGeom prst="rect">
            <a:avLst/>
          </a:prstGeom>
        </p:spPr>
      </p:pic>
      <p:pic>
        <p:nvPicPr>
          <p:cNvPr id="38" name="Image">
            <a:extLst>
              <a:ext uri="{FF2B5EF4-FFF2-40B4-BE49-F238E27FC236}">
                <a16:creationId xmlns:a16="http://schemas.microsoft.com/office/drawing/2014/main" id="{03453159-D837-E940-96DD-0B2E07F58E59}"/>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2" name="Straight Connector 11">
            <a:extLst>
              <a:ext uri="{FF2B5EF4-FFF2-40B4-BE49-F238E27FC236}">
                <a16:creationId xmlns:a16="http://schemas.microsoft.com/office/drawing/2014/main" id="{5FACD669-CC8A-0843-9ADD-C3CB11F72A81}"/>
              </a:ext>
            </a:extLst>
          </p:cNvPr>
          <p:cNvCxnSpPr>
            <a:cxnSpLocks/>
          </p:cNvCxnSpPr>
          <p:nvPr/>
        </p:nvCxnSpPr>
        <p:spPr>
          <a:xfrm>
            <a:off x="4572000" y="259987"/>
            <a:ext cx="38258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D405BEA2-7FA2-6041-89A2-ECAF0BD563D3}"/>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Tree>
    <p:extLst>
      <p:ext uri="{BB962C8B-B14F-4D97-AF65-F5344CB8AC3E}">
        <p14:creationId xmlns:p14="http://schemas.microsoft.com/office/powerpoint/2010/main" val="54021107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Multiple Photos with Conten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A08097A-F6BF-584E-9C47-5BC4A6E65785}"/>
              </a:ext>
            </a:extLst>
          </p:cNvPr>
          <p:cNvSpPr>
            <a:spLocks noGrp="1"/>
          </p:cNvSpPr>
          <p:nvPr>
            <p:ph type="body" sz="quarter" idx="10" hasCustomPrompt="1"/>
          </p:nvPr>
        </p:nvSpPr>
        <p:spPr>
          <a:xfrm>
            <a:off x="249858" y="1892135"/>
            <a:ext cx="3293442" cy="3008477"/>
          </a:xfrm>
          <a:prstGeom prst="rect">
            <a:avLst/>
          </a:prstGeom>
        </p:spPr>
        <p:txBody>
          <a:bodyPr lIns="0" tIns="0" rIns="0" anchor="t">
            <a:noAutofit/>
          </a:bodyPr>
          <a:lstStyle>
            <a:lvl1pPr marL="0" marR="0" indent="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sz="1400">
                <a:solidFill>
                  <a:schemeClr val="tx1"/>
                </a:solidFill>
              </a:defRPr>
            </a:lvl1pPr>
          </a:lstStyle>
          <a:p>
            <a:pPr lvl="0"/>
            <a:r>
              <a:rPr lang="en-US" dirty="0"/>
              <a:t>Body Copy</a:t>
            </a:r>
          </a:p>
        </p:txBody>
      </p:sp>
      <p:sp>
        <p:nvSpPr>
          <p:cNvPr id="6" name="Picture Placeholder 5">
            <a:extLst>
              <a:ext uri="{FF2B5EF4-FFF2-40B4-BE49-F238E27FC236}">
                <a16:creationId xmlns:a16="http://schemas.microsoft.com/office/drawing/2014/main" id="{AE533EBD-56B4-EB44-850B-C79FB1998F0D}"/>
              </a:ext>
            </a:extLst>
          </p:cNvPr>
          <p:cNvSpPr>
            <a:spLocks noGrp="1"/>
          </p:cNvSpPr>
          <p:nvPr>
            <p:ph type="pic" sz="quarter" idx="11"/>
          </p:nvPr>
        </p:nvSpPr>
        <p:spPr>
          <a:xfrm>
            <a:off x="3797300" y="0"/>
            <a:ext cx="3311525" cy="1881699"/>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0" name="Picture Placeholder 9">
            <a:extLst>
              <a:ext uri="{FF2B5EF4-FFF2-40B4-BE49-F238E27FC236}">
                <a16:creationId xmlns:a16="http://schemas.microsoft.com/office/drawing/2014/main" id="{D87B2641-C808-1545-8430-0211D0684D8D}"/>
              </a:ext>
            </a:extLst>
          </p:cNvPr>
          <p:cNvSpPr>
            <a:spLocks noGrp="1"/>
          </p:cNvSpPr>
          <p:nvPr>
            <p:ph type="pic" sz="quarter" idx="12"/>
          </p:nvPr>
        </p:nvSpPr>
        <p:spPr>
          <a:xfrm>
            <a:off x="3800476" y="2127436"/>
            <a:ext cx="3308350" cy="3016065"/>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4" name="Picture Placeholder 5">
            <a:extLst>
              <a:ext uri="{FF2B5EF4-FFF2-40B4-BE49-F238E27FC236}">
                <a16:creationId xmlns:a16="http://schemas.microsoft.com/office/drawing/2014/main" id="{CF628120-0A24-FD4A-A7BE-C0F319077DA2}"/>
              </a:ext>
            </a:extLst>
          </p:cNvPr>
          <p:cNvSpPr>
            <a:spLocks noGrp="1"/>
          </p:cNvSpPr>
          <p:nvPr>
            <p:ph type="pic" sz="quarter" idx="13"/>
          </p:nvPr>
        </p:nvSpPr>
        <p:spPr>
          <a:xfrm>
            <a:off x="7353431" y="-1"/>
            <a:ext cx="1790570" cy="2994185"/>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5" name="Picture Placeholder 9">
            <a:extLst>
              <a:ext uri="{FF2B5EF4-FFF2-40B4-BE49-F238E27FC236}">
                <a16:creationId xmlns:a16="http://schemas.microsoft.com/office/drawing/2014/main" id="{C4F3BEFB-80A1-C34A-BE24-95E9E772577D}"/>
              </a:ext>
            </a:extLst>
          </p:cNvPr>
          <p:cNvSpPr>
            <a:spLocks noGrp="1"/>
          </p:cNvSpPr>
          <p:nvPr>
            <p:ph type="pic" sz="quarter" idx="14"/>
          </p:nvPr>
        </p:nvSpPr>
        <p:spPr>
          <a:xfrm>
            <a:off x="7354888" y="3273425"/>
            <a:ext cx="1790570" cy="1870076"/>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pic>
        <p:nvPicPr>
          <p:cNvPr id="21" name="Image">
            <a:extLst>
              <a:ext uri="{FF2B5EF4-FFF2-40B4-BE49-F238E27FC236}">
                <a16:creationId xmlns:a16="http://schemas.microsoft.com/office/drawing/2014/main" id="{48B1FD06-0461-CD4B-BA18-DEF9E6300FAA}"/>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cxnSp>
        <p:nvCxnSpPr>
          <p:cNvPr id="12" name="Straight Connector 11">
            <a:extLst>
              <a:ext uri="{FF2B5EF4-FFF2-40B4-BE49-F238E27FC236}">
                <a16:creationId xmlns:a16="http://schemas.microsoft.com/office/drawing/2014/main" id="{8D944049-D3AC-4A4A-916E-30E8CF00AD95}"/>
              </a:ext>
            </a:extLst>
          </p:cNvPr>
          <p:cNvCxnSpPr>
            <a:cxnSpLocks/>
          </p:cNvCxnSpPr>
          <p:nvPr/>
        </p:nvCxnSpPr>
        <p:spPr>
          <a:xfrm>
            <a:off x="736600" y="259987"/>
            <a:ext cx="2329680"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AC78E4D2-6C69-EC4C-A9F9-1BC2086CC09B}"/>
              </a:ext>
            </a:extLst>
          </p:cNvPr>
          <p:cNvSpPr/>
          <p:nvPr/>
        </p:nvSpPr>
        <p:spPr>
          <a:xfrm>
            <a:off x="3123430"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7" name="Text Placeholder 2">
            <a:extLst>
              <a:ext uri="{FF2B5EF4-FFF2-40B4-BE49-F238E27FC236}">
                <a16:creationId xmlns:a16="http://schemas.microsoft.com/office/drawing/2014/main" id="{93446005-27E5-DA47-B13E-5D47D8357BEC}"/>
              </a:ext>
            </a:extLst>
          </p:cNvPr>
          <p:cNvSpPr>
            <a:spLocks noGrp="1"/>
          </p:cNvSpPr>
          <p:nvPr>
            <p:ph type="body" sz="quarter" idx="17" hasCustomPrompt="1"/>
          </p:nvPr>
        </p:nvSpPr>
        <p:spPr>
          <a:xfrm>
            <a:off x="736601" y="340219"/>
            <a:ext cx="2329679" cy="16930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8" name="Title 1">
            <a:extLst>
              <a:ext uri="{FF2B5EF4-FFF2-40B4-BE49-F238E27FC236}">
                <a16:creationId xmlns:a16="http://schemas.microsoft.com/office/drawing/2014/main" id="{F3BB4AA9-9C4C-2143-9E9C-3DCBEF230922}"/>
              </a:ext>
            </a:extLst>
          </p:cNvPr>
          <p:cNvSpPr>
            <a:spLocks noGrp="1"/>
          </p:cNvSpPr>
          <p:nvPr>
            <p:ph type="ctrTitle" hasCustomPrompt="1"/>
          </p:nvPr>
        </p:nvSpPr>
        <p:spPr>
          <a:xfrm>
            <a:off x="242889" y="721405"/>
            <a:ext cx="3309936" cy="852127"/>
          </a:xfrm>
          <a:prstGeom prst="rect">
            <a:avLst/>
          </a:prstGeom>
        </p:spPr>
        <p:txBody>
          <a:bodyPr wrap="square" lIns="0" rIns="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2800" baseline="0">
                <a:solidFill>
                  <a:schemeClr val="tx1"/>
                </a:solidFill>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Heading</a:t>
            </a:r>
            <a:br>
              <a:rPr lang="en-US" dirty="0"/>
            </a:br>
            <a:r>
              <a:rPr lang="en-US" dirty="0">
                <a:solidFill>
                  <a:schemeClr val="tx1"/>
                </a:solidFill>
              </a:rPr>
              <a:t>Heading</a:t>
            </a:r>
            <a:endParaRPr lang="en-US" dirty="0"/>
          </a:p>
        </p:txBody>
      </p:sp>
    </p:spTree>
    <p:extLst>
      <p:ext uri="{BB962C8B-B14F-4D97-AF65-F5344CB8AC3E}">
        <p14:creationId xmlns:p14="http://schemas.microsoft.com/office/powerpoint/2010/main" val="29027174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Multiple Photos with Content 2">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E533EBD-56B4-EB44-850B-C79FB1998F0D}"/>
              </a:ext>
            </a:extLst>
          </p:cNvPr>
          <p:cNvSpPr>
            <a:spLocks noGrp="1"/>
          </p:cNvSpPr>
          <p:nvPr>
            <p:ph type="pic" sz="quarter" idx="11"/>
          </p:nvPr>
        </p:nvSpPr>
        <p:spPr>
          <a:xfrm>
            <a:off x="2775703" y="721403"/>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4" name="Picture Placeholder 5">
            <a:extLst>
              <a:ext uri="{FF2B5EF4-FFF2-40B4-BE49-F238E27FC236}">
                <a16:creationId xmlns:a16="http://schemas.microsoft.com/office/drawing/2014/main" id="{CF628120-0A24-FD4A-A7BE-C0F319077DA2}"/>
              </a:ext>
            </a:extLst>
          </p:cNvPr>
          <p:cNvSpPr>
            <a:spLocks noGrp="1"/>
          </p:cNvSpPr>
          <p:nvPr>
            <p:ph type="pic" sz="quarter" idx="13"/>
          </p:nvPr>
        </p:nvSpPr>
        <p:spPr>
          <a:xfrm>
            <a:off x="7023123" y="721403"/>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6" name="Picture Placeholder 5">
            <a:extLst>
              <a:ext uri="{FF2B5EF4-FFF2-40B4-BE49-F238E27FC236}">
                <a16:creationId xmlns:a16="http://schemas.microsoft.com/office/drawing/2014/main" id="{AD7635C8-85FE-924B-A1A3-F3ADFB0A440C}"/>
              </a:ext>
            </a:extLst>
          </p:cNvPr>
          <p:cNvSpPr>
            <a:spLocks noGrp="1"/>
          </p:cNvSpPr>
          <p:nvPr>
            <p:ph type="pic" sz="quarter" idx="15"/>
          </p:nvPr>
        </p:nvSpPr>
        <p:spPr>
          <a:xfrm>
            <a:off x="4901485" y="721403"/>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7" name="Picture Placeholder 5">
            <a:extLst>
              <a:ext uri="{FF2B5EF4-FFF2-40B4-BE49-F238E27FC236}">
                <a16:creationId xmlns:a16="http://schemas.microsoft.com/office/drawing/2014/main" id="{9ED2B9A2-3748-DB45-9F2F-540D72E30864}"/>
              </a:ext>
            </a:extLst>
          </p:cNvPr>
          <p:cNvSpPr>
            <a:spLocks noGrp="1"/>
          </p:cNvSpPr>
          <p:nvPr>
            <p:ph type="pic" sz="quarter" idx="16"/>
          </p:nvPr>
        </p:nvSpPr>
        <p:spPr>
          <a:xfrm>
            <a:off x="2775704" y="2824187"/>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9" name="Picture Placeholder 5">
            <a:extLst>
              <a:ext uri="{FF2B5EF4-FFF2-40B4-BE49-F238E27FC236}">
                <a16:creationId xmlns:a16="http://schemas.microsoft.com/office/drawing/2014/main" id="{EC77C048-FF9C-AF4D-BAD6-DBCDB73B0877}"/>
              </a:ext>
            </a:extLst>
          </p:cNvPr>
          <p:cNvSpPr>
            <a:spLocks noGrp="1"/>
          </p:cNvSpPr>
          <p:nvPr>
            <p:ph type="pic" sz="quarter" idx="17"/>
          </p:nvPr>
        </p:nvSpPr>
        <p:spPr>
          <a:xfrm>
            <a:off x="7023123" y="2824187"/>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20" name="Picture Placeholder 5">
            <a:extLst>
              <a:ext uri="{FF2B5EF4-FFF2-40B4-BE49-F238E27FC236}">
                <a16:creationId xmlns:a16="http://schemas.microsoft.com/office/drawing/2014/main" id="{2BE0015C-3996-AB4D-BB10-42B891124E86}"/>
              </a:ext>
            </a:extLst>
          </p:cNvPr>
          <p:cNvSpPr>
            <a:spLocks noGrp="1"/>
          </p:cNvSpPr>
          <p:nvPr>
            <p:ph type="pic" sz="quarter" idx="18"/>
          </p:nvPr>
        </p:nvSpPr>
        <p:spPr>
          <a:xfrm>
            <a:off x="4901485" y="2829751"/>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21" name="Text Placeholder 4">
            <a:extLst>
              <a:ext uri="{FF2B5EF4-FFF2-40B4-BE49-F238E27FC236}">
                <a16:creationId xmlns:a16="http://schemas.microsoft.com/office/drawing/2014/main" id="{88A8AEA6-884D-5F49-B1CB-95001C38FC19}"/>
              </a:ext>
            </a:extLst>
          </p:cNvPr>
          <p:cNvSpPr>
            <a:spLocks noGrp="1"/>
          </p:cNvSpPr>
          <p:nvPr>
            <p:ph type="body" sz="quarter" idx="10" hasCustomPrompt="1"/>
          </p:nvPr>
        </p:nvSpPr>
        <p:spPr>
          <a:xfrm>
            <a:off x="249858" y="1892135"/>
            <a:ext cx="2263073" cy="2991377"/>
          </a:xfrm>
          <a:prstGeom prst="rect">
            <a:avLst/>
          </a:prstGeom>
        </p:spPr>
        <p:txBody>
          <a:bodyPr lIns="0" tIns="0" rIns="0" anchor="t">
            <a:noAutofit/>
          </a:bodyPr>
          <a:lstStyle>
            <a:lvl1pPr marL="0" marR="0" indent="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sz="1400">
                <a:solidFill>
                  <a:schemeClr val="tx1"/>
                </a:solidFill>
              </a:defRPr>
            </a:lvl1pPr>
          </a:lstStyle>
          <a:p>
            <a:pPr lvl="0"/>
            <a:r>
              <a:rPr lang="en-US" dirty="0"/>
              <a:t>Body Copy</a:t>
            </a:r>
          </a:p>
        </p:txBody>
      </p:sp>
      <p:pic>
        <p:nvPicPr>
          <p:cNvPr id="26" name="Image">
            <a:extLst>
              <a:ext uri="{FF2B5EF4-FFF2-40B4-BE49-F238E27FC236}">
                <a16:creationId xmlns:a16="http://schemas.microsoft.com/office/drawing/2014/main" id="{39EA1AB9-512F-604E-B418-C4FABE8A6E3D}"/>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15" name="Title 1">
            <a:extLst>
              <a:ext uri="{FF2B5EF4-FFF2-40B4-BE49-F238E27FC236}">
                <a16:creationId xmlns:a16="http://schemas.microsoft.com/office/drawing/2014/main" id="{08C59BA3-08AD-694C-9D90-62F73D099945}"/>
              </a:ext>
            </a:extLst>
          </p:cNvPr>
          <p:cNvSpPr>
            <a:spLocks noGrp="1"/>
          </p:cNvSpPr>
          <p:nvPr>
            <p:ph type="ctrTitle" hasCustomPrompt="1"/>
          </p:nvPr>
        </p:nvSpPr>
        <p:spPr>
          <a:xfrm>
            <a:off x="242889" y="721404"/>
            <a:ext cx="2278051" cy="852130"/>
          </a:xfrm>
          <a:prstGeom prst="rect">
            <a:avLst/>
          </a:prstGeom>
        </p:spPr>
        <p:txBody>
          <a:bodyPr wrap="square" lIns="0" rIns="0" anchor="t">
            <a:noAutofit/>
          </a:bodyPr>
          <a:lstStyle>
            <a:lvl1pPr algn="l">
              <a:defRPr sz="2800" baseline="0">
                <a:solidFill>
                  <a:schemeClr val="tx1"/>
                </a:solidFill>
              </a:defRPr>
            </a:lvl1pPr>
          </a:lstStyle>
          <a:p>
            <a:r>
              <a:rPr lang="en-US" dirty="0"/>
              <a:t>Heading</a:t>
            </a:r>
            <a:br>
              <a:rPr lang="en-US" dirty="0"/>
            </a:br>
            <a:r>
              <a:rPr lang="en-US" dirty="0"/>
              <a:t>Heading</a:t>
            </a:r>
          </a:p>
        </p:txBody>
      </p:sp>
      <p:cxnSp>
        <p:nvCxnSpPr>
          <p:cNvPr id="22" name="Straight Connector 21">
            <a:extLst>
              <a:ext uri="{FF2B5EF4-FFF2-40B4-BE49-F238E27FC236}">
                <a16:creationId xmlns:a16="http://schemas.microsoft.com/office/drawing/2014/main" id="{60A203F7-B12A-E649-A007-637DE01EA687}"/>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3" name="Rectangle 22">
            <a:extLst>
              <a:ext uri="{FF2B5EF4-FFF2-40B4-BE49-F238E27FC236}">
                <a16:creationId xmlns:a16="http://schemas.microsoft.com/office/drawing/2014/main" id="{4E7D81F0-0D3B-D546-A57B-157C18289620}"/>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25" name="Text Placeholder 2">
            <a:extLst>
              <a:ext uri="{FF2B5EF4-FFF2-40B4-BE49-F238E27FC236}">
                <a16:creationId xmlns:a16="http://schemas.microsoft.com/office/drawing/2014/main" id="{08417AFA-FEC2-CF47-8CDA-CDBC7D656758}"/>
              </a:ext>
            </a:extLst>
          </p:cNvPr>
          <p:cNvSpPr>
            <a:spLocks noGrp="1"/>
          </p:cNvSpPr>
          <p:nvPr>
            <p:ph type="body" sz="quarter" idx="19" hasCustomPrompt="1"/>
          </p:nvPr>
        </p:nvSpPr>
        <p:spPr>
          <a:xfrm>
            <a:off x="736601" y="340219"/>
            <a:ext cx="7661274" cy="169312"/>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Tree>
    <p:extLst>
      <p:ext uri="{BB962C8B-B14F-4D97-AF65-F5344CB8AC3E}">
        <p14:creationId xmlns:p14="http://schemas.microsoft.com/office/powerpoint/2010/main" val="7866256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ustomer Story 1">
    <p:bg>
      <p:bgPr>
        <a:solidFill>
          <a:schemeClr val="bg1"/>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0C5B4D97-FB58-254F-89C6-62ECB2B5F6FD}"/>
              </a:ext>
            </a:extLst>
          </p:cNvPr>
          <p:cNvSpPr>
            <a:spLocks noGrp="1"/>
          </p:cNvSpPr>
          <p:nvPr>
            <p:ph type="pic" sz="quarter" idx="12"/>
          </p:nvPr>
        </p:nvSpPr>
        <p:spPr>
          <a:xfrm>
            <a:off x="3797298" y="0"/>
            <a:ext cx="3308351" cy="5143500"/>
          </a:xfrm>
          <a:prstGeom prst="rect">
            <a:avLst/>
          </a:prstGeom>
          <a:solidFill>
            <a:schemeClr val="bg1">
              <a:lumMod val="95000"/>
            </a:schemeClr>
          </a:solidFill>
        </p:spPr>
        <p:txBody>
          <a:bodyPr anchor="ctr"/>
          <a:lstStyle>
            <a:lvl1pPr marL="0" indent="0" algn="ctr">
              <a:buFont typeface="Arial" panose="020B0604020202020204" pitchFamily="34" charset="0"/>
              <a:buNone/>
              <a:defRPr sz="1400">
                <a:solidFill>
                  <a:schemeClr val="tx2"/>
                </a:solidFill>
              </a:defRPr>
            </a:lvl1pPr>
          </a:lstStyle>
          <a:p>
            <a:r>
              <a:rPr lang="en-US"/>
              <a:t>Click icon to add picture</a:t>
            </a:r>
            <a:endParaRPr lang="en-US" dirty="0"/>
          </a:p>
        </p:txBody>
      </p:sp>
      <p:sp>
        <p:nvSpPr>
          <p:cNvPr id="2" name="Title 1"/>
          <p:cNvSpPr>
            <a:spLocks noGrp="1"/>
          </p:cNvSpPr>
          <p:nvPr>
            <p:ph type="ctrTitle" hasCustomPrompt="1"/>
          </p:nvPr>
        </p:nvSpPr>
        <p:spPr>
          <a:xfrm>
            <a:off x="241299" y="711562"/>
            <a:ext cx="3325593" cy="861974"/>
          </a:xfrm>
          <a:prstGeom prst="rect">
            <a:avLst/>
          </a:prstGeom>
        </p:spPr>
        <p:txBody>
          <a:bodyPr wrap="square" lIns="0" rIns="0" anchor="t">
            <a:noAutofit/>
          </a:bodyPr>
          <a:lstStyle>
            <a:lvl1pPr>
              <a:defRPr lang="en-US" sz="2800" dirty="0">
                <a:solidFill>
                  <a:schemeClr val="tx1"/>
                </a:solidFill>
              </a:defRPr>
            </a:lvl1pPr>
          </a:lstStyle>
          <a:p>
            <a:pPr marL="0" marR="0" lvl="0" indent="0" fontAlgn="auto">
              <a:spcAft>
                <a:spcPts val="0"/>
              </a:spcAft>
              <a:buClrTx/>
              <a:buSzTx/>
              <a:buFontTx/>
              <a:tabLst/>
            </a:pPr>
            <a:r>
              <a:rPr lang="en-US" dirty="0"/>
              <a:t>Customer Story</a:t>
            </a:r>
            <a:br>
              <a:rPr lang="en-US" dirty="0"/>
            </a:br>
            <a:r>
              <a:rPr lang="en-US" dirty="0"/>
              <a:t>Heading</a:t>
            </a:r>
          </a:p>
        </p:txBody>
      </p:sp>
      <p:pic>
        <p:nvPicPr>
          <p:cNvPr id="9" name="Picture 8">
            <a:extLst>
              <a:ext uri="{FF2B5EF4-FFF2-40B4-BE49-F238E27FC236}">
                <a16:creationId xmlns:a16="http://schemas.microsoft.com/office/drawing/2014/main" id="{CF12E9C8-CB26-FD4E-99E4-04293959E7E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t="-2"/>
          <a:stretch/>
        </p:blipFill>
        <p:spPr>
          <a:xfrm>
            <a:off x="8659811" y="-1"/>
            <a:ext cx="492126" cy="5143501"/>
          </a:xfrm>
          <a:prstGeom prst="rect">
            <a:avLst/>
          </a:prstGeom>
        </p:spPr>
      </p:pic>
      <p:sp>
        <p:nvSpPr>
          <p:cNvPr id="8" name="Rectangle 7">
            <a:extLst>
              <a:ext uri="{FF2B5EF4-FFF2-40B4-BE49-F238E27FC236}">
                <a16:creationId xmlns:a16="http://schemas.microsoft.com/office/drawing/2014/main" id="{EA8D2F38-8F39-ED47-A28C-F951932A0BFF}"/>
              </a:ext>
            </a:extLst>
          </p:cNvPr>
          <p:cNvSpPr/>
          <p:nvPr/>
        </p:nvSpPr>
        <p:spPr>
          <a:xfrm>
            <a:off x="7105650" y="-1"/>
            <a:ext cx="1546225" cy="5143501"/>
          </a:xfrm>
          <a:prstGeom prst="rect">
            <a:avLst/>
          </a:prstGeom>
          <a:solidFill>
            <a:schemeClr val="tx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12" name="Text Placeholder 11">
            <a:extLst>
              <a:ext uri="{FF2B5EF4-FFF2-40B4-BE49-F238E27FC236}">
                <a16:creationId xmlns:a16="http://schemas.microsoft.com/office/drawing/2014/main" id="{461F58D3-DE45-3449-8FB1-982D5CD9E798}"/>
              </a:ext>
            </a:extLst>
          </p:cNvPr>
          <p:cNvSpPr>
            <a:spLocks noGrp="1"/>
          </p:cNvSpPr>
          <p:nvPr>
            <p:ph type="body" sz="quarter" idx="14" hasCustomPrompt="1"/>
          </p:nvPr>
        </p:nvSpPr>
        <p:spPr>
          <a:xfrm>
            <a:off x="7359649" y="250825"/>
            <a:ext cx="1038226" cy="1389064"/>
          </a:xfrm>
          <a:prstGeom prst="rect">
            <a:avLst/>
          </a:prstGeom>
        </p:spPr>
        <p:txBody>
          <a:bodyPr lIns="0" rIns="0"/>
          <a:lstStyle>
            <a:lvl1pPr marL="171450" marR="0" indent="-171450" algn="l"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Char char="•"/>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lvl="0"/>
            <a:endParaRPr lang="en-US" dirty="0"/>
          </a:p>
        </p:txBody>
      </p:sp>
      <p:sp>
        <p:nvSpPr>
          <p:cNvPr id="17" name="Text Placeholder 11">
            <a:extLst>
              <a:ext uri="{FF2B5EF4-FFF2-40B4-BE49-F238E27FC236}">
                <a16:creationId xmlns:a16="http://schemas.microsoft.com/office/drawing/2014/main" id="{A6FD69E1-7FAE-1446-B229-E02F1904E0CC}"/>
              </a:ext>
            </a:extLst>
          </p:cNvPr>
          <p:cNvSpPr>
            <a:spLocks noGrp="1"/>
          </p:cNvSpPr>
          <p:nvPr>
            <p:ph type="body" sz="quarter" idx="15" hasCustomPrompt="1"/>
          </p:nvPr>
        </p:nvSpPr>
        <p:spPr>
          <a:xfrm>
            <a:off x="7359649" y="1892589"/>
            <a:ext cx="1038226" cy="1380836"/>
          </a:xfrm>
          <a:prstGeom prst="rect">
            <a:avLst/>
          </a:prstGeom>
        </p:spPr>
        <p:txBody>
          <a:bodyPr lIns="0" rIns="0"/>
          <a:lstStyle>
            <a:lvl1pPr marL="171450" marR="0" indent="-171450" algn="l"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Char char="•"/>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lvl="0"/>
            <a:endParaRPr lang="en-US" dirty="0"/>
          </a:p>
        </p:txBody>
      </p:sp>
      <p:sp>
        <p:nvSpPr>
          <p:cNvPr id="18" name="Text Placeholder 11">
            <a:extLst>
              <a:ext uri="{FF2B5EF4-FFF2-40B4-BE49-F238E27FC236}">
                <a16:creationId xmlns:a16="http://schemas.microsoft.com/office/drawing/2014/main" id="{FA481285-85AF-124E-B497-1DB35DD2820C}"/>
              </a:ext>
            </a:extLst>
          </p:cNvPr>
          <p:cNvSpPr>
            <a:spLocks noGrp="1"/>
          </p:cNvSpPr>
          <p:nvPr>
            <p:ph type="body" sz="quarter" idx="16" hasCustomPrompt="1"/>
          </p:nvPr>
        </p:nvSpPr>
        <p:spPr>
          <a:xfrm>
            <a:off x="7359649" y="3513571"/>
            <a:ext cx="1038226" cy="1387042"/>
          </a:xfrm>
          <a:prstGeom prst="rect">
            <a:avLst/>
          </a:prstGeom>
        </p:spPr>
        <p:txBody>
          <a:bodyPr lIns="0" rIns="0"/>
          <a:lstStyle>
            <a:lvl1pPr marL="171450" marR="0" indent="-171450" algn="l"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Char char="•"/>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lvl="0"/>
            <a:endParaRPr lang="en-US" dirty="0"/>
          </a:p>
        </p:txBody>
      </p:sp>
      <p:sp>
        <p:nvSpPr>
          <p:cNvPr id="29" name="Text Placeholder 2">
            <a:extLst>
              <a:ext uri="{FF2B5EF4-FFF2-40B4-BE49-F238E27FC236}">
                <a16:creationId xmlns:a16="http://schemas.microsoft.com/office/drawing/2014/main" id="{A1CC4436-7A03-CC42-9FCB-9E86D5A5136E}"/>
              </a:ext>
            </a:extLst>
          </p:cNvPr>
          <p:cNvSpPr>
            <a:spLocks noGrp="1"/>
          </p:cNvSpPr>
          <p:nvPr>
            <p:ph type="body" sz="quarter" idx="17" hasCustomPrompt="1"/>
          </p:nvPr>
        </p:nvSpPr>
        <p:spPr>
          <a:xfrm>
            <a:off x="741965" y="340219"/>
            <a:ext cx="2324315" cy="16219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pic>
        <p:nvPicPr>
          <p:cNvPr id="38" name="Image">
            <a:extLst>
              <a:ext uri="{FF2B5EF4-FFF2-40B4-BE49-F238E27FC236}">
                <a16:creationId xmlns:a16="http://schemas.microsoft.com/office/drawing/2014/main" id="{CAF69B79-F069-9A4B-8F7F-00E6EF245F46}"/>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cxnSp>
        <p:nvCxnSpPr>
          <p:cNvPr id="14" name="Straight Connector 13">
            <a:extLst>
              <a:ext uri="{FF2B5EF4-FFF2-40B4-BE49-F238E27FC236}">
                <a16:creationId xmlns:a16="http://schemas.microsoft.com/office/drawing/2014/main" id="{276D3422-C15E-E843-909B-1EC359B68168}"/>
              </a:ext>
            </a:extLst>
          </p:cNvPr>
          <p:cNvCxnSpPr>
            <a:cxnSpLocks/>
          </p:cNvCxnSpPr>
          <p:nvPr/>
        </p:nvCxnSpPr>
        <p:spPr>
          <a:xfrm>
            <a:off x="736600" y="259987"/>
            <a:ext cx="2329680"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6" name="Rectangle 15">
            <a:extLst>
              <a:ext uri="{FF2B5EF4-FFF2-40B4-BE49-F238E27FC236}">
                <a16:creationId xmlns:a16="http://schemas.microsoft.com/office/drawing/2014/main" id="{5A6DDFC5-C819-024A-A53F-3335E014C363}"/>
              </a:ext>
            </a:extLst>
          </p:cNvPr>
          <p:cNvSpPr/>
          <p:nvPr/>
        </p:nvSpPr>
        <p:spPr>
          <a:xfrm>
            <a:off x="3123430"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9" name="Text Placeholder 4">
            <a:extLst>
              <a:ext uri="{FF2B5EF4-FFF2-40B4-BE49-F238E27FC236}">
                <a16:creationId xmlns:a16="http://schemas.microsoft.com/office/drawing/2014/main" id="{964D9CB4-A4F2-A545-810E-CD823A25700E}"/>
              </a:ext>
            </a:extLst>
          </p:cNvPr>
          <p:cNvSpPr>
            <a:spLocks noGrp="1"/>
          </p:cNvSpPr>
          <p:nvPr>
            <p:ph type="body" sz="quarter" idx="10" hasCustomPrompt="1"/>
          </p:nvPr>
        </p:nvSpPr>
        <p:spPr>
          <a:xfrm>
            <a:off x="249858" y="1892135"/>
            <a:ext cx="3293442" cy="3008477"/>
          </a:xfrm>
          <a:prstGeom prst="rect">
            <a:avLst/>
          </a:prstGeom>
        </p:spPr>
        <p:txBody>
          <a:bodyPr lIns="0" tIns="0" rIns="0" anchor="t">
            <a:noAutofit/>
          </a:bodyPr>
          <a:lstStyle>
            <a:lvl1pPr marL="0" marR="0" indent="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sz="1400">
                <a:solidFill>
                  <a:schemeClr val="tx1"/>
                </a:solidFill>
              </a:defRPr>
            </a:lvl1pPr>
          </a:lstStyle>
          <a:p>
            <a:pPr lvl="0"/>
            <a:r>
              <a:rPr lang="en-US" dirty="0"/>
              <a:t>Body Copy</a:t>
            </a:r>
          </a:p>
        </p:txBody>
      </p:sp>
    </p:spTree>
    <p:extLst>
      <p:ext uri="{BB962C8B-B14F-4D97-AF65-F5344CB8AC3E}">
        <p14:creationId xmlns:p14="http://schemas.microsoft.com/office/powerpoint/2010/main" val="36256130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2_Customer Story With Quote">
    <p:bg>
      <p:bgPr>
        <a:solidFill>
          <a:schemeClr val="bg1"/>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0C5B4D97-FB58-254F-89C6-62ECB2B5F6FD}"/>
              </a:ext>
            </a:extLst>
          </p:cNvPr>
          <p:cNvSpPr>
            <a:spLocks noGrp="1"/>
          </p:cNvSpPr>
          <p:nvPr>
            <p:ph type="pic" sz="quarter" idx="12"/>
          </p:nvPr>
        </p:nvSpPr>
        <p:spPr>
          <a:xfrm>
            <a:off x="3797298" y="0"/>
            <a:ext cx="3308351" cy="5143500"/>
          </a:xfrm>
          <a:prstGeom prst="rect">
            <a:avLst/>
          </a:prstGeom>
          <a:solidFill>
            <a:schemeClr val="bg1">
              <a:lumMod val="95000"/>
            </a:schemeClr>
          </a:solidFill>
        </p:spPr>
        <p:txBody>
          <a:bodyPr anchor="ctr"/>
          <a:lstStyle>
            <a:lvl1pPr marL="0" indent="0" algn="ctr">
              <a:buFont typeface="Arial" panose="020B0604020202020204" pitchFamily="34" charset="0"/>
              <a:buNone/>
              <a:defRPr sz="1400">
                <a:solidFill>
                  <a:schemeClr val="tx2"/>
                </a:solidFill>
              </a:defRPr>
            </a:lvl1pPr>
          </a:lstStyle>
          <a:p>
            <a:r>
              <a:rPr lang="en-US"/>
              <a:t>Click icon to add picture</a:t>
            </a:r>
            <a:endParaRPr lang="en-US" dirty="0"/>
          </a:p>
        </p:txBody>
      </p:sp>
      <p:sp>
        <p:nvSpPr>
          <p:cNvPr id="2" name="Title 1"/>
          <p:cNvSpPr>
            <a:spLocks noGrp="1"/>
          </p:cNvSpPr>
          <p:nvPr>
            <p:ph type="ctrTitle" hasCustomPrompt="1"/>
          </p:nvPr>
        </p:nvSpPr>
        <p:spPr>
          <a:xfrm>
            <a:off x="241299" y="711562"/>
            <a:ext cx="3325593" cy="861974"/>
          </a:xfrm>
          <a:prstGeom prst="rect">
            <a:avLst/>
          </a:prstGeom>
        </p:spPr>
        <p:txBody>
          <a:bodyPr wrap="square" lIns="0" rIns="0" anchor="t">
            <a:noAutofit/>
          </a:bodyPr>
          <a:lstStyle>
            <a:lvl1pPr>
              <a:defRPr lang="en-US" sz="2800" dirty="0">
                <a:solidFill>
                  <a:schemeClr val="tx1"/>
                </a:solidFill>
              </a:defRPr>
            </a:lvl1pPr>
          </a:lstStyle>
          <a:p>
            <a:pPr marL="0" marR="0" lvl="0" indent="0" fontAlgn="auto">
              <a:spcAft>
                <a:spcPts val="0"/>
              </a:spcAft>
              <a:buClrTx/>
              <a:buSzTx/>
              <a:buFontTx/>
              <a:tabLst/>
            </a:pPr>
            <a:r>
              <a:rPr lang="en-US" dirty="0"/>
              <a:t>Customer Story</a:t>
            </a:r>
            <a:br>
              <a:rPr lang="en-US" dirty="0"/>
            </a:br>
            <a:r>
              <a:rPr lang="en-US" dirty="0"/>
              <a:t>Heading</a:t>
            </a:r>
          </a:p>
        </p:txBody>
      </p:sp>
      <p:pic>
        <p:nvPicPr>
          <p:cNvPr id="9" name="Picture 8">
            <a:extLst>
              <a:ext uri="{FF2B5EF4-FFF2-40B4-BE49-F238E27FC236}">
                <a16:creationId xmlns:a16="http://schemas.microsoft.com/office/drawing/2014/main" id="{CF12E9C8-CB26-FD4E-99E4-04293959E7E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t="-2"/>
          <a:stretch/>
        </p:blipFill>
        <p:spPr>
          <a:xfrm>
            <a:off x="8659811" y="-1"/>
            <a:ext cx="492126" cy="5143501"/>
          </a:xfrm>
          <a:prstGeom prst="rect">
            <a:avLst/>
          </a:prstGeom>
        </p:spPr>
      </p:pic>
      <p:sp>
        <p:nvSpPr>
          <p:cNvPr id="8" name="Rectangle 7">
            <a:extLst>
              <a:ext uri="{FF2B5EF4-FFF2-40B4-BE49-F238E27FC236}">
                <a16:creationId xmlns:a16="http://schemas.microsoft.com/office/drawing/2014/main" id="{EA8D2F38-8F39-ED47-A28C-F951932A0BFF}"/>
              </a:ext>
            </a:extLst>
          </p:cNvPr>
          <p:cNvSpPr/>
          <p:nvPr/>
        </p:nvSpPr>
        <p:spPr>
          <a:xfrm>
            <a:off x="7105650" y="-1"/>
            <a:ext cx="1546225" cy="5143501"/>
          </a:xfrm>
          <a:prstGeom prst="rect">
            <a:avLst/>
          </a:prstGeom>
          <a:solidFill>
            <a:schemeClr val="tx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12" name="Text Placeholder 11">
            <a:extLst>
              <a:ext uri="{FF2B5EF4-FFF2-40B4-BE49-F238E27FC236}">
                <a16:creationId xmlns:a16="http://schemas.microsoft.com/office/drawing/2014/main" id="{461F58D3-DE45-3449-8FB1-982D5CD9E798}"/>
              </a:ext>
            </a:extLst>
          </p:cNvPr>
          <p:cNvSpPr>
            <a:spLocks noGrp="1"/>
          </p:cNvSpPr>
          <p:nvPr>
            <p:ph type="body" sz="quarter" idx="14" hasCustomPrompt="1"/>
          </p:nvPr>
        </p:nvSpPr>
        <p:spPr>
          <a:xfrm>
            <a:off x="7359649" y="268805"/>
            <a:ext cx="1038226" cy="415864"/>
          </a:xfrm>
          <a:prstGeom prst="rect">
            <a:avLst/>
          </a:prstGeom>
        </p:spPr>
        <p:txBody>
          <a:bodyPr lIns="0" rIns="0" anchor="ctr"/>
          <a:lstStyle>
            <a:lvl1pPr marL="0" marR="0" indent="0" algn="ctr" defTabSz="914400" rtl="0" eaLnBrk="1" fontAlgn="auto" latinLnBrk="0" hangingPunct="1">
              <a:lnSpc>
                <a:spcPct val="100000"/>
              </a:lnSpc>
              <a:spcBef>
                <a:spcPts val="0"/>
              </a:spcBef>
              <a:spcAft>
                <a:spcPts val="600"/>
              </a:spcAft>
              <a:buClr>
                <a:schemeClr val="bg1"/>
              </a:buClr>
              <a:buSzPct val="70000"/>
              <a:buFontTx/>
              <a:buNone/>
              <a:tabLst>
                <a:tab pos="182880" algn="l"/>
              </a:tabLst>
              <a:defRPr sz="32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XX%</a:t>
            </a:r>
          </a:p>
        </p:txBody>
      </p:sp>
      <p:sp>
        <p:nvSpPr>
          <p:cNvPr id="29" name="Text Placeholder 2">
            <a:extLst>
              <a:ext uri="{FF2B5EF4-FFF2-40B4-BE49-F238E27FC236}">
                <a16:creationId xmlns:a16="http://schemas.microsoft.com/office/drawing/2014/main" id="{A1CC4436-7A03-CC42-9FCB-9E86D5A5136E}"/>
              </a:ext>
            </a:extLst>
          </p:cNvPr>
          <p:cNvSpPr>
            <a:spLocks noGrp="1"/>
          </p:cNvSpPr>
          <p:nvPr>
            <p:ph type="body" sz="quarter" idx="17" hasCustomPrompt="1"/>
          </p:nvPr>
        </p:nvSpPr>
        <p:spPr>
          <a:xfrm>
            <a:off x="741965" y="340219"/>
            <a:ext cx="2245781"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pic>
        <p:nvPicPr>
          <p:cNvPr id="38" name="Image">
            <a:extLst>
              <a:ext uri="{FF2B5EF4-FFF2-40B4-BE49-F238E27FC236}">
                <a16:creationId xmlns:a16="http://schemas.microsoft.com/office/drawing/2014/main" id="{CAF69B79-F069-9A4B-8F7F-00E6EF245F46}"/>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cxnSp>
        <p:nvCxnSpPr>
          <p:cNvPr id="14" name="Straight Connector 13">
            <a:extLst>
              <a:ext uri="{FF2B5EF4-FFF2-40B4-BE49-F238E27FC236}">
                <a16:creationId xmlns:a16="http://schemas.microsoft.com/office/drawing/2014/main" id="{276D3422-C15E-E843-909B-1EC359B68168}"/>
              </a:ext>
            </a:extLst>
          </p:cNvPr>
          <p:cNvCxnSpPr>
            <a:cxnSpLocks/>
          </p:cNvCxnSpPr>
          <p:nvPr/>
        </p:nvCxnSpPr>
        <p:spPr>
          <a:xfrm>
            <a:off x="736600" y="259987"/>
            <a:ext cx="2329680"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6" name="Rectangle 15">
            <a:extLst>
              <a:ext uri="{FF2B5EF4-FFF2-40B4-BE49-F238E27FC236}">
                <a16:creationId xmlns:a16="http://schemas.microsoft.com/office/drawing/2014/main" id="{5A6DDFC5-C819-024A-A53F-3335E014C363}"/>
              </a:ext>
            </a:extLst>
          </p:cNvPr>
          <p:cNvSpPr/>
          <p:nvPr/>
        </p:nvSpPr>
        <p:spPr>
          <a:xfrm>
            <a:off x="3123430" y="148185"/>
            <a:ext cx="443462" cy="183494"/>
          </a:xfrm>
          <a:prstGeom prst="rect">
            <a:avLst/>
          </a:prstGeom>
        </p:spPr>
        <p:txBody>
          <a:bodyPr wrap="none" lIns="0" tIns="0" rIns="0" bIns="0" anchor="ctr">
            <a:noAutofit/>
          </a:bodyPr>
          <a:lstStyle/>
          <a:p>
            <a:pPr marL="0" marR="0" lvl="0" indent="0" algn="r" defTabSz="309555" rtl="0" fontAlgn="auto" latinLnBrk="0" hangingPunct="0">
              <a:lnSpc>
                <a:spcPts val="1125"/>
              </a:lnSpc>
              <a:spcBef>
                <a:spcPts val="0"/>
              </a:spcBef>
              <a:spcAft>
                <a:spcPts val="0"/>
              </a:spcAft>
              <a:buClrTx/>
              <a:buSzTx/>
              <a:buFontTx/>
              <a:buNone/>
              <a:tabLst/>
            </a:pPr>
            <a:r>
              <a:rPr kumimoji="0" lang="en-US" sz="1000" b="0" i="0" u="none" strike="noStrike" cap="none" spc="-20" normalizeH="0" baseline="0" dirty="0">
                <a:ln>
                  <a:noFill/>
                </a:ln>
                <a:solidFill>
                  <a:schemeClr val="tx1"/>
                </a:solidFill>
                <a:effectLst/>
                <a:uFillTx/>
                <a:latin typeface="+mn-lt"/>
                <a:ea typeface="+mj-ea"/>
                <a:cs typeface="+mj-cs"/>
                <a:sym typeface="Founders Grotesk"/>
              </a:rPr>
              <a:t>ni.com</a:t>
            </a:r>
          </a:p>
        </p:txBody>
      </p:sp>
      <p:grpSp>
        <p:nvGrpSpPr>
          <p:cNvPr id="20" name="Group 19">
            <a:extLst>
              <a:ext uri="{FF2B5EF4-FFF2-40B4-BE49-F238E27FC236}">
                <a16:creationId xmlns:a16="http://schemas.microsoft.com/office/drawing/2014/main" id="{80F83A2D-0E5F-7B40-BF1F-3D292779DAF3}"/>
              </a:ext>
            </a:extLst>
          </p:cNvPr>
          <p:cNvGrpSpPr/>
          <p:nvPr/>
        </p:nvGrpSpPr>
        <p:grpSpPr>
          <a:xfrm flipH="1">
            <a:off x="241298" y="1892589"/>
            <a:ext cx="3311525" cy="2770223"/>
            <a:chOff x="143113" y="2095349"/>
            <a:chExt cx="3487500" cy="3054682"/>
          </a:xfrm>
        </p:grpSpPr>
        <p:sp>
          <p:nvSpPr>
            <p:cNvPr id="21" name="Freeform 20">
              <a:extLst>
                <a:ext uri="{FF2B5EF4-FFF2-40B4-BE49-F238E27FC236}">
                  <a16:creationId xmlns:a16="http://schemas.microsoft.com/office/drawing/2014/main" id="{621F0B2E-BAF6-AD4A-A455-4FE8E1153183}"/>
                </a:ext>
              </a:extLst>
            </p:cNvPr>
            <p:cNvSpPr/>
            <p:nvPr/>
          </p:nvSpPr>
          <p:spPr>
            <a:xfrm rot="5400000">
              <a:off x="2245001" y="3764419"/>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cxnSp>
          <p:nvCxnSpPr>
            <p:cNvPr id="22" name="Straight Connector 21">
              <a:extLst>
                <a:ext uri="{FF2B5EF4-FFF2-40B4-BE49-F238E27FC236}">
                  <a16:creationId xmlns:a16="http://schemas.microsoft.com/office/drawing/2014/main" id="{2B675865-3560-B746-8C16-5A7A468610C1}"/>
                </a:ext>
              </a:extLst>
            </p:cNvPr>
            <p:cNvCxnSpPr>
              <a:cxnSpLocks/>
            </p:cNvCxnSpPr>
            <p:nvPr/>
          </p:nvCxnSpPr>
          <p:spPr>
            <a:xfrm flipH="1" flipV="1">
              <a:off x="3630613" y="2095349"/>
              <a:ext cx="0" cy="16687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D383627-F26B-B34B-A423-8F78E7DA2022}"/>
                </a:ext>
              </a:extLst>
            </p:cNvPr>
            <p:cNvCxnSpPr>
              <a:cxnSpLocks/>
            </p:cNvCxnSpPr>
            <p:nvPr/>
          </p:nvCxnSpPr>
          <p:spPr>
            <a:xfrm flipH="1">
              <a:off x="143113" y="5150031"/>
              <a:ext cx="210216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ext Placeholder 24">
            <a:extLst>
              <a:ext uri="{FF2B5EF4-FFF2-40B4-BE49-F238E27FC236}">
                <a16:creationId xmlns:a16="http://schemas.microsoft.com/office/drawing/2014/main" id="{7BE3004C-2369-384D-9887-FA57DAAD4743}"/>
              </a:ext>
            </a:extLst>
          </p:cNvPr>
          <p:cNvSpPr>
            <a:spLocks noGrp="1"/>
          </p:cNvSpPr>
          <p:nvPr>
            <p:ph type="body" sz="quarter" idx="18" hasCustomPrompt="1"/>
          </p:nvPr>
        </p:nvSpPr>
        <p:spPr>
          <a:xfrm>
            <a:off x="1228725" y="4095020"/>
            <a:ext cx="2324100" cy="174304"/>
          </a:xfrm>
          <a:prstGeom prst="rect">
            <a:avLst/>
          </a:prstGeom>
        </p:spPr>
        <p:txBody>
          <a:bodyPr lIns="0" tIns="0" rIns="0" bIns="0" anchor="t"/>
          <a:lstStyle>
            <a:lvl1pPr algn="r">
              <a:defRPr sz="1000" b="1">
                <a:solidFill>
                  <a:schemeClr val="tx2"/>
                </a:solidFill>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Name</a:t>
            </a:r>
          </a:p>
        </p:txBody>
      </p:sp>
      <p:sp>
        <p:nvSpPr>
          <p:cNvPr id="25" name="Text Placeholder 24">
            <a:extLst>
              <a:ext uri="{FF2B5EF4-FFF2-40B4-BE49-F238E27FC236}">
                <a16:creationId xmlns:a16="http://schemas.microsoft.com/office/drawing/2014/main" id="{F7A6E3AF-75B3-BE47-899D-5ED34EA0697B}"/>
              </a:ext>
            </a:extLst>
          </p:cNvPr>
          <p:cNvSpPr>
            <a:spLocks noGrp="1"/>
          </p:cNvSpPr>
          <p:nvPr>
            <p:ph type="body" sz="quarter" idx="19" hasCustomPrompt="1"/>
          </p:nvPr>
        </p:nvSpPr>
        <p:spPr>
          <a:xfrm>
            <a:off x="1228725" y="4305730"/>
            <a:ext cx="2324100" cy="291907"/>
          </a:xfrm>
          <a:prstGeom prst="rect">
            <a:avLst/>
          </a:prstGeom>
        </p:spPr>
        <p:txBody>
          <a:bodyPr lIns="0" tIns="0" rIns="0" bIns="0" anchor="t"/>
          <a:lstStyle>
            <a:lvl1pPr algn="r">
              <a:defRPr sz="1000">
                <a:solidFill>
                  <a:schemeClr val="tx2"/>
                </a:solidFill>
                <a:latin typeface="Consolas" panose="020B0609020204030204" pitchFamily="49" charset="0"/>
                <a:cs typeface="Consolas" panose="020B0609020204030204" pitchFamily="49" charset="0"/>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POSITION AND COMPANY</a:t>
            </a:r>
          </a:p>
        </p:txBody>
      </p:sp>
      <p:sp>
        <p:nvSpPr>
          <p:cNvPr id="26" name="Text Placeholder 11">
            <a:extLst>
              <a:ext uri="{FF2B5EF4-FFF2-40B4-BE49-F238E27FC236}">
                <a16:creationId xmlns:a16="http://schemas.microsoft.com/office/drawing/2014/main" id="{783A2A97-1116-DF49-9F1A-0757A52C80CC}"/>
              </a:ext>
            </a:extLst>
          </p:cNvPr>
          <p:cNvSpPr>
            <a:spLocks noGrp="1"/>
          </p:cNvSpPr>
          <p:nvPr>
            <p:ph type="body" sz="quarter" idx="20" hasCustomPrompt="1"/>
          </p:nvPr>
        </p:nvSpPr>
        <p:spPr>
          <a:xfrm>
            <a:off x="7359649" y="697834"/>
            <a:ext cx="1038226" cy="237661"/>
          </a:xfrm>
          <a:prstGeom prst="rect">
            <a:avLst/>
          </a:prstGeom>
        </p:spPr>
        <p:txBody>
          <a:bodyPr lIns="0" rIns="0"/>
          <a:lstStyle>
            <a:lvl1pPr marL="0" marR="0" indent="0" algn="ctr"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None/>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INCREASE</a:t>
            </a:r>
          </a:p>
        </p:txBody>
      </p:sp>
      <p:sp>
        <p:nvSpPr>
          <p:cNvPr id="27" name="Text Placeholder 11">
            <a:extLst>
              <a:ext uri="{FF2B5EF4-FFF2-40B4-BE49-F238E27FC236}">
                <a16:creationId xmlns:a16="http://schemas.microsoft.com/office/drawing/2014/main" id="{C8EE8CFB-20CE-754E-83B0-6B0F4FDD1758}"/>
              </a:ext>
            </a:extLst>
          </p:cNvPr>
          <p:cNvSpPr>
            <a:spLocks noGrp="1"/>
          </p:cNvSpPr>
          <p:nvPr>
            <p:ph type="body" sz="quarter" idx="21" hasCustomPrompt="1"/>
          </p:nvPr>
        </p:nvSpPr>
        <p:spPr>
          <a:xfrm>
            <a:off x="7359649" y="2216671"/>
            <a:ext cx="1038226" cy="415864"/>
          </a:xfrm>
          <a:prstGeom prst="rect">
            <a:avLst/>
          </a:prstGeom>
        </p:spPr>
        <p:txBody>
          <a:bodyPr lIns="0" rIns="0" anchor="ctr"/>
          <a:lstStyle>
            <a:lvl1pPr marL="0" marR="0" indent="0" algn="ctr" defTabSz="914400" rtl="0" eaLnBrk="1" fontAlgn="auto" latinLnBrk="0" hangingPunct="1">
              <a:lnSpc>
                <a:spcPct val="100000"/>
              </a:lnSpc>
              <a:spcBef>
                <a:spcPts val="0"/>
              </a:spcBef>
              <a:spcAft>
                <a:spcPts val="600"/>
              </a:spcAft>
              <a:buClr>
                <a:schemeClr val="bg1"/>
              </a:buClr>
              <a:buSzPct val="70000"/>
              <a:buFontTx/>
              <a:buNone/>
              <a:tabLst>
                <a:tab pos="182880" algn="l"/>
              </a:tabLst>
              <a:defRPr sz="32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XX%</a:t>
            </a:r>
          </a:p>
        </p:txBody>
      </p:sp>
      <p:sp>
        <p:nvSpPr>
          <p:cNvPr id="28" name="Text Placeholder 11">
            <a:extLst>
              <a:ext uri="{FF2B5EF4-FFF2-40B4-BE49-F238E27FC236}">
                <a16:creationId xmlns:a16="http://schemas.microsoft.com/office/drawing/2014/main" id="{B4FD18C8-831F-0B4F-AAA0-D62BCC063E13}"/>
              </a:ext>
            </a:extLst>
          </p:cNvPr>
          <p:cNvSpPr>
            <a:spLocks noGrp="1"/>
          </p:cNvSpPr>
          <p:nvPr>
            <p:ph type="body" sz="quarter" idx="22" hasCustomPrompt="1"/>
          </p:nvPr>
        </p:nvSpPr>
        <p:spPr>
          <a:xfrm>
            <a:off x="7359649" y="2645700"/>
            <a:ext cx="1038226" cy="237661"/>
          </a:xfrm>
          <a:prstGeom prst="rect">
            <a:avLst/>
          </a:prstGeom>
        </p:spPr>
        <p:txBody>
          <a:bodyPr lIns="0" rIns="0"/>
          <a:lstStyle>
            <a:lvl1pPr marL="0" marR="0" indent="0" algn="ctr"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None/>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INCREASE</a:t>
            </a:r>
          </a:p>
        </p:txBody>
      </p:sp>
      <p:sp>
        <p:nvSpPr>
          <p:cNvPr id="30" name="Text Placeholder 11">
            <a:extLst>
              <a:ext uri="{FF2B5EF4-FFF2-40B4-BE49-F238E27FC236}">
                <a16:creationId xmlns:a16="http://schemas.microsoft.com/office/drawing/2014/main" id="{ABEFE6F0-BCA9-324B-B281-0ECDFFE62E76}"/>
              </a:ext>
            </a:extLst>
          </p:cNvPr>
          <p:cNvSpPr>
            <a:spLocks noGrp="1"/>
          </p:cNvSpPr>
          <p:nvPr>
            <p:ph type="body" sz="quarter" idx="23" hasCustomPrompt="1"/>
          </p:nvPr>
        </p:nvSpPr>
        <p:spPr>
          <a:xfrm>
            <a:off x="7359649" y="4246948"/>
            <a:ext cx="1038226" cy="415864"/>
          </a:xfrm>
          <a:prstGeom prst="rect">
            <a:avLst/>
          </a:prstGeom>
        </p:spPr>
        <p:txBody>
          <a:bodyPr lIns="0" rIns="0" anchor="ctr"/>
          <a:lstStyle>
            <a:lvl1pPr marL="0" marR="0" indent="0" algn="ctr" defTabSz="914400" rtl="0" eaLnBrk="1" fontAlgn="auto" latinLnBrk="0" hangingPunct="1">
              <a:lnSpc>
                <a:spcPct val="100000"/>
              </a:lnSpc>
              <a:spcBef>
                <a:spcPts val="0"/>
              </a:spcBef>
              <a:spcAft>
                <a:spcPts val="600"/>
              </a:spcAft>
              <a:buClr>
                <a:schemeClr val="bg1"/>
              </a:buClr>
              <a:buSzPct val="70000"/>
              <a:buFontTx/>
              <a:buNone/>
              <a:tabLst>
                <a:tab pos="182880" algn="l"/>
              </a:tabLst>
              <a:defRPr sz="32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XX%</a:t>
            </a:r>
          </a:p>
        </p:txBody>
      </p:sp>
      <p:sp>
        <p:nvSpPr>
          <p:cNvPr id="31" name="Text Placeholder 11">
            <a:extLst>
              <a:ext uri="{FF2B5EF4-FFF2-40B4-BE49-F238E27FC236}">
                <a16:creationId xmlns:a16="http://schemas.microsoft.com/office/drawing/2014/main" id="{7A4F6431-7C8C-0D4E-9FB9-DD110EB8CCC2}"/>
              </a:ext>
            </a:extLst>
          </p:cNvPr>
          <p:cNvSpPr>
            <a:spLocks noGrp="1"/>
          </p:cNvSpPr>
          <p:nvPr>
            <p:ph type="body" sz="quarter" idx="24" hasCustomPrompt="1"/>
          </p:nvPr>
        </p:nvSpPr>
        <p:spPr>
          <a:xfrm>
            <a:off x="7359649" y="4675977"/>
            <a:ext cx="1038226" cy="237661"/>
          </a:xfrm>
          <a:prstGeom prst="rect">
            <a:avLst/>
          </a:prstGeom>
        </p:spPr>
        <p:txBody>
          <a:bodyPr lIns="0" rIns="0"/>
          <a:lstStyle>
            <a:lvl1pPr marL="0" marR="0" indent="0" algn="ctr"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None/>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INCREASE</a:t>
            </a:r>
          </a:p>
        </p:txBody>
      </p:sp>
      <p:sp>
        <p:nvSpPr>
          <p:cNvPr id="4" name="Text Placeholder 3">
            <a:extLst>
              <a:ext uri="{FF2B5EF4-FFF2-40B4-BE49-F238E27FC236}">
                <a16:creationId xmlns:a16="http://schemas.microsoft.com/office/drawing/2014/main" id="{7743356B-A00E-BE47-970E-54D7E1C17F2A}"/>
              </a:ext>
            </a:extLst>
          </p:cNvPr>
          <p:cNvSpPr>
            <a:spLocks noGrp="1"/>
          </p:cNvSpPr>
          <p:nvPr>
            <p:ph type="body" sz="quarter" idx="25" hasCustomPrompt="1"/>
          </p:nvPr>
        </p:nvSpPr>
        <p:spPr>
          <a:xfrm>
            <a:off x="492125" y="1832300"/>
            <a:ext cx="3074988" cy="2022227"/>
          </a:xfrm>
          <a:prstGeom prst="rect">
            <a:avLst/>
          </a:prstGeom>
        </p:spPr>
        <p:txBody>
          <a:bodyPr vert="horz" wrap="square" lIns="0" tIns="0" rIns="0" bIns="0" rtlCol="0" anchor="t">
            <a:noAutofit/>
          </a:bodyPr>
          <a:lstStyle>
            <a:lvl1pPr>
              <a:defRPr kumimoji="0" lang="en-US" sz="1600" u="none" strike="noStrike" kern="1000" cap="none" spc="0" normalizeH="0" dirty="0">
                <a:ln>
                  <a:noFill/>
                </a:ln>
                <a:solidFill>
                  <a:schemeClr val="tx2"/>
                </a:solidFill>
                <a:effectLst/>
                <a:uFillTx/>
                <a:latin typeface="+mj-lt"/>
                <a:sym typeface="Founders Grotesk"/>
              </a:defRPr>
            </a:lvl1pPr>
          </a:lstStyle>
          <a:p>
            <a:pPr lvl="0">
              <a:spcBef>
                <a:spcPct val="0"/>
              </a:spcBef>
              <a:buClrTx/>
              <a:buSzTx/>
              <a:buFontTx/>
              <a:tabLst/>
            </a:pPr>
            <a:r>
              <a:rPr lang="en-US" sz="1800" dirty="0"/>
              <a:t>Place your quote here. Place your quote here. Place your quote here. Place your quote here.</a:t>
            </a:r>
          </a:p>
        </p:txBody>
      </p:sp>
    </p:spTree>
    <p:extLst>
      <p:ext uri="{BB962C8B-B14F-4D97-AF65-F5344CB8AC3E}">
        <p14:creationId xmlns:p14="http://schemas.microsoft.com/office/powerpoint/2010/main" val="4207270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Customer Story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076DD0A-2DE2-294B-A520-6268B2AE3359}"/>
              </a:ext>
            </a:extLst>
          </p:cNvPr>
          <p:cNvSpPr/>
          <p:nvPr/>
        </p:nvSpPr>
        <p:spPr>
          <a:xfrm>
            <a:off x="227414" y="4667627"/>
            <a:ext cx="736644" cy="276999"/>
          </a:xfrm>
          <a:prstGeom prst="rect">
            <a:avLst/>
          </a:prstGeom>
        </p:spPr>
        <p:txBody>
          <a:bodyPr wrap="none" lIns="0" tIns="0" rIns="0" bIns="0" anchor="b">
            <a:noAutofit/>
          </a:bodyPr>
          <a:lstStyle/>
          <a:p>
            <a:pPr lvl="0"/>
            <a:r>
              <a:rPr lang="en-US" sz="1000" spc="-20" baseline="0" dirty="0">
                <a:solidFill>
                  <a:schemeClr val="tx1"/>
                </a:solidFill>
              </a:rPr>
              <a:t>ni.com</a:t>
            </a:r>
          </a:p>
        </p:txBody>
      </p:sp>
      <p:sp>
        <p:nvSpPr>
          <p:cNvPr id="23" name="Text Placeholder 2">
            <a:extLst>
              <a:ext uri="{FF2B5EF4-FFF2-40B4-BE49-F238E27FC236}">
                <a16:creationId xmlns:a16="http://schemas.microsoft.com/office/drawing/2014/main" id="{13841CEA-524D-334B-886F-EADBA3DB3B3F}"/>
              </a:ext>
            </a:extLst>
          </p:cNvPr>
          <p:cNvSpPr>
            <a:spLocks noGrp="1"/>
          </p:cNvSpPr>
          <p:nvPr>
            <p:ph type="body" sz="quarter" idx="19" hasCustomPrompt="1"/>
          </p:nvPr>
        </p:nvSpPr>
        <p:spPr>
          <a:xfrm>
            <a:off x="736601" y="2206794"/>
            <a:ext cx="7905748" cy="153488"/>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24" name="Text Placeholder 4">
            <a:extLst>
              <a:ext uri="{FF2B5EF4-FFF2-40B4-BE49-F238E27FC236}">
                <a16:creationId xmlns:a16="http://schemas.microsoft.com/office/drawing/2014/main" id="{88AD20AE-58EE-794E-BF76-F37A9AB3F520}"/>
              </a:ext>
            </a:extLst>
          </p:cNvPr>
          <p:cNvSpPr>
            <a:spLocks noGrp="1"/>
          </p:cNvSpPr>
          <p:nvPr>
            <p:ph type="body" sz="quarter" idx="20" hasCustomPrompt="1"/>
          </p:nvPr>
        </p:nvSpPr>
        <p:spPr>
          <a:xfrm>
            <a:off x="736602" y="2453991"/>
            <a:ext cx="7905748" cy="479709"/>
          </a:xfrm>
          <a:prstGeom prst="rect">
            <a:avLst/>
          </a:prstGeom>
        </p:spPr>
        <p:txBody>
          <a:bodyPr vert="horz" wrap="square" lIns="0" tIns="0" rIns="0" bIns="0" rtlCol="0" anchor="t">
            <a:noAutofit/>
          </a:bodyPr>
          <a:lstStyle>
            <a:lvl1pPr>
              <a:defRPr lang="en-US" sz="2800" kern="1000" spc="0" dirty="0">
                <a:latin typeface="+mj-lt"/>
              </a:defRPr>
            </a:lvl1pPr>
          </a:lstStyle>
          <a:p>
            <a:pPr lvl="0">
              <a:spcBef>
                <a:spcPct val="0"/>
              </a:spcBef>
            </a:pPr>
            <a:r>
              <a:rPr lang="en-US" dirty="0"/>
              <a:t>Customer Story Heading</a:t>
            </a:r>
          </a:p>
        </p:txBody>
      </p:sp>
      <p:sp>
        <p:nvSpPr>
          <p:cNvPr id="12" name="Text Placeholder 2">
            <a:extLst>
              <a:ext uri="{FF2B5EF4-FFF2-40B4-BE49-F238E27FC236}">
                <a16:creationId xmlns:a16="http://schemas.microsoft.com/office/drawing/2014/main" id="{2A86A67F-6951-894E-9250-E633CE0061AA}"/>
              </a:ext>
            </a:extLst>
          </p:cNvPr>
          <p:cNvSpPr>
            <a:spLocks noGrp="1"/>
          </p:cNvSpPr>
          <p:nvPr>
            <p:ph type="body" sz="quarter" idx="18" hasCustomPrompt="1"/>
          </p:nvPr>
        </p:nvSpPr>
        <p:spPr>
          <a:xfrm>
            <a:off x="736600" y="3040466"/>
            <a:ext cx="7905735" cy="1227085"/>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13" name="Freeform 12">
            <a:extLst>
              <a:ext uri="{FF2B5EF4-FFF2-40B4-BE49-F238E27FC236}">
                <a16:creationId xmlns:a16="http://schemas.microsoft.com/office/drawing/2014/main" id="{D6FA260E-52D6-6F44-8999-DB1C2AF2274E}"/>
              </a:ext>
            </a:extLst>
          </p:cNvPr>
          <p:cNvSpPr/>
          <p:nvPr/>
        </p:nvSpPr>
        <p:spPr>
          <a:xfrm rot="16200000" flipH="1">
            <a:off x="288649" y="3371775"/>
            <a:ext cx="1227085" cy="1315433"/>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sp>
        <p:nvSpPr>
          <p:cNvPr id="14" name="Picture Placeholder 31">
            <a:extLst>
              <a:ext uri="{FF2B5EF4-FFF2-40B4-BE49-F238E27FC236}">
                <a16:creationId xmlns:a16="http://schemas.microsoft.com/office/drawing/2014/main" id="{EF6A3635-BEB4-C946-9274-65FCAAC33CED}"/>
              </a:ext>
            </a:extLst>
          </p:cNvPr>
          <p:cNvSpPr>
            <a:spLocks noGrp="1"/>
          </p:cNvSpPr>
          <p:nvPr>
            <p:ph type="pic" sz="quarter" idx="21"/>
          </p:nvPr>
        </p:nvSpPr>
        <p:spPr>
          <a:xfrm>
            <a:off x="-7493" y="0"/>
            <a:ext cx="9144001" cy="2113083"/>
          </a:xfrm>
          <a:custGeom>
            <a:avLst/>
            <a:gdLst>
              <a:gd name="connsiteX0" fmla="*/ 0 w 9144001"/>
              <a:gd name="connsiteY0" fmla="*/ 0 h 2571750"/>
              <a:gd name="connsiteX1" fmla="*/ 7493 w 9144001"/>
              <a:gd name="connsiteY1" fmla="*/ 0 h 2571750"/>
              <a:gd name="connsiteX2" fmla="*/ 7493 w 9144001"/>
              <a:gd name="connsiteY2" fmla="*/ 830388 h 2571750"/>
              <a:gd name="connsiteX3" fmla="*/ 976757 w 9144001"/>
              <a:gd name="connsiteY3" fmla="*/ 83038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0 h 2571750"/>
              <a:gd name="connsiteX1" fmla="*/ 7493 w 9144001"/>
              <a:gd name="connsiteY1" fmla="*/ 0 h 2571750"/>
              <a:gd name="connsiteX2" fmla="*/ 7493 w 9144001"/>
              <a:gd name="connsiteY2" fmla="*/ 830388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61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295255"/>
              <a:gd name="connsiteY0" fmla="*/ 1054308 h 2571750"/>
              <a:gd name="connsiteX1" fmla="*/ 158747 w 9295255"/>
              <a:gd name="connsiteY1" fmla="*/ 0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295255"/>
              <a:gd name="connsiteY0" fmla="*/ 1054308 h 2571750"/>
              <a:gd name="connsiteX1" fmla="*/ 289376 w 9295255"/>
              <a:gd name="connsiteY1" fmla="*/ 1891059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144001"/>
              <a:gd name="connsiteY0" fmla="*/ 2571750 h 2571750"/>
              <a:gd name="connsiteX1" fmla="*/ 138122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1148637 w 9144001"/>
              <a:gd name="connsiteY3" fmla="*/ 1031209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76757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1" h="2571750">
                <a:moveTo>
                  <a:pt x="0" y="2571750"/>
                </a:moveTo>
                <a:lnTo>
                  <a:pt x="618" y="1891059"/>
                </a:lnTo>
                <a:cubicBezTo>
                  <a:pt x="2910" y="2229217"/>
                  <a:pt x="12076" y="676316"/>
                  <a:pt x="14368" y="1014474"/>
                </a:cubicBezTo>
                <a:lnTo>
                  <a:pt x="976757" y="1014474"/>
                </a:lnTo>
                <a:cubicBezTo>
                  <a:pt x="979049" y="670738"/>
                  <a:pt x="974465" y="343736"/>
                  <a:pt x="976757" y="0"/>
                </a:cubicBezTo>
                <a:lnTo>
                  <a:pt x="9144001" y="0"/>
                </a:lnTo>
                <a:lnTo>
                  <a:pt x="9144001" y="2571750"/>
                </a:lnTo>
                <a:lnTo>
                  <a:pt x="0" y="2571750"/>
                </a:lnTo>
                <a:close/>
              </a:path>
            </a:pathLst>
          </a:custGeom>
          <a:solidFill>
            <a:schemeClr val="bg1">
              <a:lumMod val="95000"/>
            </a:schemeClr>
          </a:solidFill>
        </p:spPr>
        <p:txBody>
          <a:bodyPr wrap="square" anchor="ctr">
            <a:noAutofit/>
          </a:bodyPr>
          <a:lstStyle>
            <a:lvl1pPr algn="ctr">
              <a:defRPr sz="1050">
                <a:solidFill>
                  <a:schemeClr val="tx2"/>
                </a:solidFill>
              </a:defRPr>
            </a:lvl1pPr>
          </a:lstStyle>
          <a:p>
            <a:r>
              <a:rPr lang="en-US"/>
              <a:t>Click icon to add picture</a:t>
            </a:r>
          </a:p>
        </p:txBody>
      </p:sp>
      <p:grpSp>
        <p:nvGrpSpPr>
          <p:cNvPr id="15" name="Group 14">
            <a:extLst>
              <a:ext uri="{FF2B5EF4-FFF2-40B4-BE49-F238E27FC236}">
                <a16:creationId xmlns:a16="http://schemas.microsoft.com/office/drawing/2014/main" id="{8ED4AA98-32E8-404F-8486-E2CC4F1EC576}"/>
              </a:ext>
            </a:extLst>
          </p:cNvPr>
          <p:cNvGrpSpPr/>
          <p:nvPr/>
        </p:nvGrpSpPr>
        <p:grpSpPr>
          <a:xfrm>
            <a:off x="0" y="0"/>
            <a:ext cx="976756" cy="830388"/>
            <a:chOff x="0" y="0"/>
            <a:chExt cx="976756" cy="830388"/>
          </a:xfrm>
        </p:grpSpPr>
        <p:sp>
          <p:nvSpPr>
            <p:cNvPr id="16" name="Rectangle 15">
              <a:extLst>
                <a:ext uri="{FF2B5EF4-FFF2-40B4-BE49-F238E27FC236}">
                  <a16:creationId xmlns:a16="http://schemas.microsoft.com/office/drawing/2014/main" id="{13C1AD95-F671-1943-84DD-2E6B7D3586E7}"/>
                </a:ext>
              </a:extLst>
            </p:cNvPr>
            <p:cNvSpPr/>
            <p:nvPr/>
          </p:nvSpPr>
          <p:spPr>
            <a:xfrm>
              <a:off x="0" y="0"/>
              <a:ext cx="976756" cy="830388"/>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pic>
          <p:nvPicPr>
            <p:cNvPr id="17" name="Image">
              <a:extLst>
                <a:ext uri="{FF2B5EF4-FFF2-40B4-BE49-F238E27FC236}">
                  <a16:creationId xmlns:a16="http://schemas.microsoft.com/office/drawing/2014/main" id="{B0A59DCE-C4DF-DD42-BF0A-5825E33E38D4}"/>
                </a:ext>
              </a:extLst>
            </p:cNvPr>
            <p:cNvPicPr>
              <a:picLocks noChangeAspect="1"/>
            </p:cNvPicPr>
            <p:nvPr/>
          </p:nvPicPr>
          <p:blipFill>
            <a:blip r:embed="rId2"/>
            <a:srcRect/>
            <a:stretch/>
          </p:blipFill>
          <p:spPr>
            <a:xfrm>
              <a:off x="246990" y="250462"/>
              <a:ext cx="489607" cy="327632"/>
            </a:xfrm>
            <a:prstGeom prst="rect">
              <a:avLst/>
            </a:prstGeom>
            <a:ln w="12700">
              <a:miter lim="400000"/>
            </a:ln>
          </p:spPr>
        </p:pic>
      </p:grpSp>
    </p:spTree>
    <p:extLst>
      <p:ext uri="{BB962C8B-B14F-4D97-AF65-F5344CB8AC3E}">
        <p14:creationId xmlns:p14="http://schemas.microsoft.com/office/powerpoint/2010/main" val="841981471"/>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2_Customer Story With Quote 2">
    <p:spTree>
      <p:nvGrpSpPr>
        <p:cNvPr id="1" name=""/>
        <p:cNvGrpSpPr/>
        <p:nvPr/>
      </p:nvGrpSpPr>
      <p:grpSpPr>
        <a:xfrm>
          <a:off x="0" y="0"/>
          <a:ext cx="0" cy="0"/>
          <a:chOff x="0" y="0"/>
          <a:chExt cx="0" cy="0"/>
        </a:xfrm>
      </p:grpSpPr>
      <p:sp>
        <p:nvSpPr>
          <p:cNvPr id="20" name="Picture Placeholder 31">
            <a:extLst>
              <a:ext uri="{FF2B5EF4-FFF2-40B4-BE49-F238E27FC236}">
                <a16:creationId xmlns:a16="http://schemas.microsoft.com/office/drawing/2014/main" id="{E8A6A484-84E1-9C4A-BE1B-218336379D8B}"/>
              </a:ext>
            </a:extLst>
          </p:cNvPr>
          <p:cNvSpPr>
            <a:spLocks noGrp="1"/>
          </p:cNvSpPr>
          <p:nvPr>
            <p:ph type="pic" sz="quarter" idx="21"/>
          </p:nvPr>
        </p:nvSpPr>
        <p:spPr>
          <a:xfrm>
            <a:off x="-7493" y="0"/>
            <a:ext cx="9144001" cy="2113083"/>
          </a:xfrm>
          <a:custGeom>
            <a:avLst/>
            <a:gdLst>
              <a:gd name="connsiteX0" fmla="*/ 0 w 9144001"/>
              <a:gd name="connsiteY0" fmla="*/ 0 h 2571750"/>
              <a:gd name="connsiteX1" fmla="*/ 7493 w 9144001"/>
              <a:gd name="connsiteY1" fmla="*/ 0 h 2571750"/>
              <a:gd name="connsiteX2" fmla="*/ 7493 w 9144001"/>
              <a:gd name="connsiteY2" fmla="*/ 830388 h 2571750"/>
              <a:gd name="connsiteX3" fmla="*/ 976757 w 9144001"/>
              <a:gd name="connsiteY3" fmla="*/ 83038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0 h 2571750"/>
              <a:gd name="connsiteX1" fmla="*/ 7493 w 9144001"/>
              <a:gd name="connsiteY1" fmla="*/ 0 h 2571750"/>
              <a:gd name="connsiteX2" fmla="*/ 7493 w 9144001"/>
              <a:gd name="connsiteY2" fmla="*/ 830388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61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295255"/>
              <a:gd name="connsiteY0" fmla="*/ 1054308 h 2571750"/>
              <a:gd name="connsiteX1" fmla="*/ 158747 w 9295255"/>
              <a:gd name="connsiteY1" fmla="*/ 0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295255"/>
              <a:gd name="connsiteY0" fmla="*/ 1054308 h 2571750"/>
              <a:gd name="connsiteX1" fmla="*/ 289376 w 9295255"/>
              <a:gd name="connsiteY1" fmla="*/ 1891059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144001"/>
              <a:gd name="connsiteY0" fmla="*/ 2571750 h 2571750"/>
              <a:gd name="connsiteX1" fmla="*/ 138122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1148637 w 9144001"/>
              <a:gd name="connsiteY3" fmla="*/ 1031209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76757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1" h="2571750">
                <a:moveTo>
                  <a:pt x="0" y="2571750"/>
                </a:moveTo>
                <a:lnTo>
                  <a:pt x="618" y="1891059"/>
                </a:lnTo>
                <a:cubicBezTo>
                  <a:pt x="2910" y="2229217"/>
                  <a:pt x="12076" y="676316"/>
                  <a:pt x="14368" y="1014474"/>
                </a:cubicBezTo>
                <a:lnTo>
                  <a:pt x="976757" y="1014474"/>
                </a:lnTo>
                <a:cubicBezTo>
                  <a:pt x="979049" y="670738"/>
                  <a:pt x="974465" y="343736"/>
                  <a:pt x="976757" y="0"/>
                </a:cubicBezTo>
                <a:lnTo>
                  <a:pt x="9144001" y="0"/>
                </a:lnTo>
                <a:lnTo>
                  <a:pt x="9144001" y="2571750"/>
                </a:lnTo>
                <a:lnTo>
                  <a:pt x="0" y="2571750"/>
                </a:lnTo>
                <a:close/>
              </a:path>
            </a:pathLst>
          </a:custGeom>
          <a:solidFill>
            <a:schemeClr val="bg1">
              <a:lumMod val="95000"/>
            </a:schemeClr>
          </a:solidFill>
        </p:spPr>
        <p:txBody>
          <a:bodyPr wrap="square" anchor="ctr">
            <a:noAutofit/>
          </a:bodyPr>
          <a:lstStyle>
            <a:lvl1pPr algn="ctr">
              <a:defRPr sz="1050">
                <a:solidFill>
                  <a:schemeClr val="tx2"/>
                </a:solidFill>
              </a:defRPr>
            </a:lvl1pPr>
          </a:lstStyle>
          <a:p>
            <a:r>
              <a:rPr lang="en-US"/>
              <a:t>Click icon to add picture</a:t>
            </a:r>
          </a:p>
        </p:txBody>
      </p:sp>
      <p:sp>
        <p:nvSpPr>
          <p:cNvPr id="42" name="Title Placeholder 1">
            <a:extLst>
              <a:ext uri="{FF2B5EF4-FFF2-40B4-BE49-F238E27FC236}">
                <a16:creationId xmlns:a16="http://schemas.microsoft.com/office/drawing/2014/main" id="{15260148-DF88-B840-90EE-0C47D3327631}"/>
              </a:ext>
            </a:extLst>
          </p:cNvPr>
          <p:cNvSpPr>
            <a:spLocks noGrp="1"/>
          </p:cNvSpPr>
          <p:nvPr>
            <p:ph type="title" hasCustomPrompt="1"/>
          </p:nvPr>
        </p:nvSpPr>
        <p:spPr>
          <a:xfrm>
            <a:off x="736599" y="3132639"/>
            <a:ext cx="7905748" cy="1033322"/>
          </a:xfrm>
          <a:prstGeom prst="rect">
            <a:avLst/>
          </a:prstGeom>
        </p:spPr>
        <p:txBody>
          <a:bodyPr vert="horz" wrap="square" lIns="0" tIns="0" rIns="0" bIns="0" rtlCol="0" anchor="t">
            <a:noAutofit/>
          </a:bodyPr>
          <a:lstStyle>
            <a:lvl1pPr algn="l">
              <a:defRPr lang="en-US" sz="1600" dirty="0">
                <a:solidFill>
                  <a:schemeClr val="tx2"/>
                </a:solidFill>
              </a:defRPr>
            </a:lvl1pPr>
          </a:lstStyle>
          <a:p>
            <a:pPr lvl="0">
              <a:lnSpc>
                <a:spcPct val="100000"/>
              </a:lnSpc>
            </a:pPr>
            <a:r>
              <a:rPr lang="en-US" dirty="0"/>
              <a:t>Place your quote here. Place your quote here. Place your quote here. </a:t>
            </a:r>
          </a:p>
        </p:txBody>
      </p:sp>
      <p:grpSp>
        <p:nvGrpSpPr>
          <p:cNvPr id="43" name="Group 42">
            <a:extLst>
              <a:ext uri="{FF2B5EF4-FFF2-40B4-BE49-F238E27FC236}">
                <a16:creationId xmlns:a16="http://schemas.microsoft.com/office/drawing/2014/main" id="{62CC6AA5-C1EF-0548-9CE8-F9BF6B1A4B1D}"/>
              </a:ext>
            </a:extLst>
          </p:cNvPr>
          <p:cNvGrpSpPr/>
          <p:nvPr/>
        </p:nvGrpSpPr>
        <p:grpSpPr>
          <a:xfrm flipV="1">
            <a:off x="244475" y="2453991"/>
            <a:ext cx="8645525" cy="2189043"/>
            <a:chOff x="253999" y="256470"/>
            <a:chExt cx="9104950" cy="2472337"/>
          </a:xfrm>
        </p:grpSpPr>
        <p:grpSp>
          <p:nvGrpSpPr>
            <p:cNvPr id="44" name="Group 43">
              <a:extLst>
                <a:ext uri="{FF2B5EF4-FFF2-40B4-BE49-F238E27FC236}">
                  <a16:creationId xmlns:a16="http://schemas.microsoft.com/office/drawing/2014/main" id="{B9378DBA-50B5-3A48-8C5E-45B29DAB382E}"/>
                </a:ext>
              </a:extLst>
            </p:cNvPr>
            <p:cNvGrpSpPr/>
            <p:nvPr/>
          </p:nvGrpSpPr>
          <p:grpSpPr>
            <a:xfrm flipH="1" flipV="1">
              <a:off x="253999" y="256470"/>
              <a:ext cx="2929039" cy="2472337"/>
              <a:chOff x="701574" y="2423516"/>
              <a:chExt cx="2929039" cy="2472337"/>
            </a:xfrm>
          </p:grpSpPr>
          <p:sp>
            <p:nvSpPr>
              <p:cNvPr id="46" name="Freeform 45">
                <a:extLst>
                  <a:ext uri="{FF2B5EF4-FFF2-40B4-BE49-F238E27FC236}">
                    <a16:creationId xmlns:a16="http://schemas.microsoft.com/office/drawing/2014/main" id="{D989985E-5187-0949-8871-D63CF18A6327}"/>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cxnSp>
            <p:nvCxnSpPr>
              <p:cNvPr id="47" name="Straight Connector 46">
                <a:extLst>
                  <a:ext uri="{FF2B5EF4-FFF2-40B4-BE49-F238E27FC236}">
                    <a16:creationId xmlns:a16="http://schemas.microsoft.com/office/drawing/2014/main" id="{7A073211-F272-8D4B-9561-18C82AF51382}"/>
                  </a:ext>
                </a:extLst>
              </p:cNvPr>
              <p:cNvCxnSpPr>
                <a:cxnSpLocks/>
              </p:cNvCxnSpPr>
              <p:nvPr/>
            </p:nvCxnSpPr>
            <p:spPr>
              <a:xfrm flipH="1" flipV="1">
                <a:off x="3630613" y="2423516"/>
                <a:ext cx="0" cy="1086455"/>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E9CB451-215A-024F-9057-56EAB4F18CC1}"/>
                  </a:ext>
                </a:extLst>
              </p:cNvPr>
              <p:cNvCxnSpPr>
                <a:cxnSpLocks/>
              </p:cNvCxnSpPr>
              <p:nvPr/>
            </p:nvCxnSpPr>
            <p:spPr>
              <a:xfrm flipH="1" flipV="1">
                <a:off x="701574" y="4895853"/>
                <a:ext cx="154370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6478B1C9-CD78-C845-BDE3-22BDE7CDE976}"/>
                </a:ext>
              </a:extLst>
            </p:cNvPr>
            <p:cNvCxnSpPr>
              <a:cxnSpLocks/>
            </p:cNvCxnSpPr>
            <p:nvPr/>
          </p:nvCxnSpPr>
          <p:spPr>
            <a:xfrm flipV="1">
              <a:off x="3183038" y="256470"/>
              <a:ext cx="6175911"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grpSp>
      <p:sp>
        <p:nvSpPr>
          <p:cNvPr id="50" name="Text Placeholder 24">
            <a:extLst>
              <a:ext uri="{FF2B5EF4-FFF2-40B4-BE49-F238E27FC236}">
                <a16:creationId xmlns:a16="http://schemas.microsoft.com/office/drawing/2014/main" id="{8471C3B6-5F99-5E48-8910-59FA055EC8E9}"/>
              </a:ext>
            </a:extLst>
          </p:cNvPr>
          <p:cNvSpPr>
            <a:spLocks noGrp="1"/>
          </p:cNvSpPr>
          <p:nvPr>
            <p:ph type="body" sz="quarter" idx="16" hasCustomPrompt="1"/>
          </p:nvPr>
        </p:nvSpPr>
        <p:spPr>
          <a:xfrm>
            <a:off x="6318238" y="4174746"/>
            <a:ext cx="2324100" cy="174304"/>
          </a:xfrm>
          <a:prstGeom prst="rect">
            <a:avLst/>
          </a:prstGeom>
        </p:spPr>
        <p:txBody>
          <a:bodyPr lIns="0" tIns="0" rIns="0" bIns="0" anchor="t"/>
          <a:lstStyle>
            <a:lvl1pPr algn="r">
              <a:defRPr sz="1000" b="1">
                <a:solidFill>
                  <a:schemeClr val="tx2"/>
                </a:solidFill>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Name</a:t>
            </a:r>
          </a:p>
        </p:txBody>
      </p:sp>
      <p:sp>
        <p:nvSpPr>
          <p:cNvPr id="51" name="Text Placeholder 24">
            <a:extLst>
              <a:ext uri="{FF2B5EF4-FFF2-40B4-BE49-F238E27FC236}">
                <a16:creationId xmlns:a16="http://schemas.microsoft.com/office/drawing/2014/main" id="{CEE1B424-793B-AD4A-8311-9DB301636339}"/>
              </a:ext>
            </a:extLst>
          </p:cNvPr>
          <p:cNvSpPr>
            <a:spLocks noGrp="1"/>
          </p:cNvSpPr>
          <p:nvPr>
            <p:ph type="body" sz="quarter" idx="17" hasCustomPrompt="1"/>
          </p:nvPr>
        </p:nvSpPr>
        <p:spPr>
          <a:xfrm>
            <a:off x="6318238" y="4385456"/>
            <a:ext cx="2324100" cy="207664"/>
          </a:xfrm>
          <a:prstGeom prst="rect">
            <a:avLst/>
          </a:prstGeom>
        </p:spPr>
        <p:txBody>
          <a:bodyPr lIns="0" tIns="0" rIns="0" bIns="0" anchor="t"/>
          <a:lstStyle>
            <a:lvl1pPr algn="r">
              <a:defRPr sz="1000" b="0" i="0">
                <a:solidFill>
                  <a:schemeClr val="tx2"/>
                </a:solidFill>
                <a:latin typeface="Consolas" panose="020B0609020204030204" pitchFamily="49" charset="0"/>
                <a:cs typeface="Consolas" panose="020B0609020204030204" pitchFamily="49" charset="0"/>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POSITION AND COMPANY</a:t>
            </a:r>
          </a:p>
        </p:txBody>
      </p:sp>
      <p:sp>
        <p:nvSpPr>
          <p:cNvPr id="54" name="TextBox 53">
            <a:extLst>
              <a:ext uri="{FF2B5EF4-FFF2-40B4-BE49-F238E27FC236}">
                <a16:creationId xmlns:a16="http://schemas.microsoft.com/office/drawing/2014/main" id="{6422B831-87DD-094C-8BF6-BADFCDF3267F}"/>
              </a:ext>
            </a:extLst>
          </p:cNvPr>
          <p:cNvSpPr txBox="1"/>
          <p:nvPr/>
        </p:nvSpPr>
        <p:spPr>
          <a:xfrm>
            <a:off x="-2175029" y="-1961965"/>
            <a:ext cx="0" cy="0"/>
          </a:xfrm>
          <a:prstGeom prst="rect">
            <a:avLst/>
          </a:prstGeom>
          <a:noFill/>
        </p:spPr>
        <p:txBody>
          <a:bodyPr wrap="none" lIns="0" rIns="0" rtlCol="0">
            <a:noAutofit/>
          </a:bodyPr>
          <a:lstStyle/>
          <a:p>
            <a:pPr algn="l"/>
            <a:endParaRPr lang="en-US" sz="1100" dirty="0">
              <a:solidFill>
                <a:schemeClr val="tx1"/>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91C31525-13D6-6647-85D8-3A22B819A073}"/>
              </a:ext>
            </a:extLst>
          </p:cNvPr>
          <p:cNvSpPr/>
          <p:nvPr/>
        </p:nvSpPr>
        <p:spPr>
          <a:xfrm>
            <a:off x="234906" y="4667627"/>
            <a:ext cx="736644" cy="276999"/>
          </a:xfrm>
          <a:prstGeom prst="rect">
            <a:avLst/>
          </a:prstGeom>
        </p:spPr>
        <p:txBody>
          <a:bodyPr wrap="none" lIns="0" tIns="0" rIns="0" bIns="0" anchor="b">
            <a:noAutofit/>
          </a:bodyPr>
          <a:lstStyle/>
          <a:p>
            <a:pPr lvl="0"/>
            <a:r>
              <a:rPr lang="en-US" sz="1000" spc="-20" baseline="0" dirty="0">
                <a:solidFill>
                  <a:schemeClr val="tx1"/>
                </a:solidFill>
              </a:rPr>
              <a:t>ni.com</a:t>
            </a:r>
          </a:p>
        </p:txBody>
      </p:sp>
      <p:sp>
        <p:nvSpPr>
          <p:cNvPr id="21" name="Text Placeholder 2">
            <a:extLst>
              <a:ext uri="{FF2B5EF4-FFF2-40B4-BE49-F238E27FC236}">
                <a16:creationId xmlns:a16="http://schemas.microsoft.com/office/drawing/2014/main" id="{C7582ED6-B11E-2840-BC16-8AA55377756B}"/>
              </a:ext>
            </a:extLst>
          </p:cNvPr>
          <p:cNvSpPr>
            <a:spLocks noGrp="1"/>
          </p:cNvSpPr>
          <p:nvPr>
            <p:ph type="body" sz="quarter" idx="18" hasCustomPrompt="1"/>
          </p:nvPr>
        </p:nvSpPr>
        <p:spPr>
          <a:xfrm>
            <a:off x="736599" y="2206794"/>
            <a:ext cx="7905739" cy="153488"/>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5" name="Text Placeholder 4">
            <a:extLst>
              <a:ext uri="{FF2B5EF4-FFF2-40B4-BE49-F238E27FC236}">
                <a16:creationId xmlns:a16="http://schemas.microsoft.com/office/drawing/2014/main" id="{BC3DE98B-3528-A744-86A4-DCFFB947339A}"/>
              </a:ext>
            </a:extLst>
          </p:cNvPr>
          <p:cNvSpPr>
            <a:spLocks noGrp="1"/>
          </p:cNvSpPr>
          <p:nvPr>
            <p:ph type="body" sz="quarter" idx="19" hasCustomPrompt="1"/>
          </p:nvPr>
        </p:nvSpPr>
        <p:spPr>
          <a:xfrm>
            <a:off x="736600" y="2453991"/>
            <a:ext cx="7905739" cy="479709"/>
          </a:xfrm>
          <a:prstGeom prst="rect">
            <a:avLst/>
          </a:prstGeom>
        </p:spPr>
        <p:txBody>
          <a:bodyPr vert="horz" wrap="square" lIns="0" tIns="0" rIns="0" bIns="0" rtlCol="0" anchor="t">
            <a:noAutofit/>
          </a:bodyPr>
          <a:lstStyle>
            <a:lvl1pPr>
              <a:defRPr lang="en-US" sz="2800" kern="1000" spc="0" dirty="0">
                <a:latin typeface="+mj-lt"/>
              </a:defRPr>
            </a:lvl1pPr>
          </a:lstStyle>
          <a:p>
            <a:pPr lvl="0">
              <a:spcBef>
                <a:spcPct val="0"/>
              </a:spcBef>
            </a:pPr>
            <a:r>
              <a:rPr lang="en-US" dirty="0"/>
              <a:t>Customer Story Heading</a:t>
            </a:r>
          </a:p>
        </p:txBody>
      </p:sp>
      <p:grpSp>
        <p:nvGrpSpPr>
          <p:cNvPr id="28" name="Group 27">
            <a:extLst>
              <a:ext uri="{FF2B5EF4-FFF2-40B4-BE49-F238E27FC236}">
                <a16:creationId xmlns:a16="http://schemas.microsoft.com/office/drawing/2014/main" id="{30682D7F-A8E4-E647-824A-A3055BB67211}"/>
              </a:ext>
            </a:extLst>
          </p:cNvPr>
          <p:cNvGrpSpPr/>
          <p:nvPr/>
        </p:nvGrpSpPr>
        <p:grpSpPr>
          <a:xfrm>
            <a:off x="0" y="0"/>
            <a:ext cx="976756" cy="830388"/>
            <a:chOff x="0" y="0"/>
            <a:chExt cx="976756" cy="830388"/>
          </a:xfrm>
        </p:grpSpPr>
        <p:sp>
          <p:nvSpPr>
            <p:cNvPr id="29" name="Rectangle 28">
              <a:extLst>
                <a:ext uri="{FF2B5EF4-FFF2-40B4-BE49-F238E27FC236}">
                  <a16:creationId xmlns:a16="http://schemas.microsoft.com/office/drawing/2014/main" id="{41EFDE17-815B-C744-AB1E-F53555C77370}"/>
                </a:ext>
              </a:extLst>
            </p:cNvPr>
            <p:cNvSpPr/>
            <p:nvPr/>
          </p:nvSpPr>
          <p:spPr>
            <a:xfrm>
              <a:off x="0" y="0"/>
              <a:ext cx="976756" cy="830388"/>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pic>
          <p:nvPicPr>
            <p:cNvPr id="30" name="Image">
              <a:extLst>
                <a:ext uri="{FF2B5EF4-FFF2-40B4-BE49-F238E27FC236}">
                  <a16:creationId xmlns:a16="http://schemas.microsoft.com/office/drawing/2014/main" id="{2A4BE874-D293-184D-B0A4-EC203483EF10}"/>
                </a:ext>
              </a:extLst>
            </p:cNvPr>
            <p:cNvPicPr>
              <a:picLocks noChangeAspect="1"/>
            </p:cNvPicPr>
            <p:nvPr/>
          </p:nvPicPr>
          <p:blipFill>
            <a:blip r:embed="rId2"/>
            <a:srcRect/>
            <a:stretch/>
          </p:blipFill>
          <p:spPr>
            <a:xfrm>
              <a:off x="246990" y="250462"/>
              <a:ext cx="489607" cy="327632"/>
            </a:xfrm>
            <a:prstGeom prst="rect">
              <a:avLst/>
            </a:prstGeom>
            <a:ln w="12700">
              <a:miter lim="400000"/>
            </a:ln>
          </p:spPr>
        </p:pic>
      </p:grpSp>
    </p:spTree>
    <p:extLst>
      <p:ext uri="{BB962C8B-B14F-4D97-AF65-F5344CB8AC3E}">
        <p14:creationId xmlns:p14="http://schemas.microsoft.com/office/powerpoint/2010/main" val="110787959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Slide 2">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656CE9-0040-A34F-8C4D-2091C9CAA70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71550" y="0"/>
            <a:ext cx="2825750" cy="5143500"/>
          </a:xfrm>
          <a:prstGeom prst="rect">
            <a:avLst/>
          </a:prstGeom>
        </p:spPr>
      </p:pic>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4062740" y="2415441"/>
            <a:ext cx="4824896" cy="369332"/>
          </a:xfrm>
          <a:prstGeom prst="rect">
            <a:avLst/>
          </a:prstGeom>
        </p:spPr>
        <p:txBody>
          <a:bodyPr wrap="square" lIns="0" rIns="0" anchor="t">
            <a:spAutoFit/>
          </a:bodyPr>
          <a:lstStyle>
            <a:lvl1pPr marL="0" indent="0">
              <a:buFont typeface="Arial" panose="020B0604020202020204" pitchFamily="34" charset="0"/>
              <a:buNone/>
              <a:defRPr lang="en-US" sz="1800" b="0" i="0" kern="1200" baseline="0" dirty="0">
                <a:solidFill>
                  <a:schemeClr val="bg1"/>
                </a:solidFill>
                <a:latin typeface="+mn-lt"/>
                <a:ea typeface="Arial" charset="0"/>
                <a:cs typeface="Arial" charset="0"/>
              </a:defRPr>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4070735" y="1235365"/>
            <a:ext cx="4819265" cy="997196"/>
          </a:xfrm>
          <a:prstGeom prst="rect">
            <a:avLst/>
          </a:prstGeom>
        </p:spPr>
        <p:txBody>
          <a:bodyPr vert="horz" wrap="square" lIns="0" tIns="0" rIns="0" bIns="0" rtlCol="0" anchor="t">
            <a:noAutofit/>
          </a:bodyPr>
          <a:lstStyle>
            <a:lvl1pPr>
              <a:defRPr sz="3600">
                <a:solidFill>
                  <a:schemeClr val="bg1"/>
                </a:solidFill>
              </a:defRPr>
            </a:lvl1pPr>
          </a:lstStyle>
          <a:p>
            <a:r>
              <a:rPr lang="en-US" dirty="0"/>
              <a:t>Presentation Title</a:t>
            </a:r>
            <a:br>
              <a:rPr lang="en-US" dirty="0"/>
            </a:br>
            <a:r>
              <a:rPr lang="en-US" dirty="0"/>
              <a:t>Presentation Title</a:t>
            </a:r>
          </a:p>
        </p:txBody>
      </p:sp>
      <p:sp>
        <p:nvSpPr>
          <p:cNvPr id="13" name="Text Placeholder 2">
            <a:extLst>
              <a:ext uri="{FF2B5EF4-FFF2-40B4-BE49-F238E27FC236}">
                <a16:creationId xmlns:a16="http://schemas.microsoft.com/office/drawing/2014/main" id="{DB56DA04-C94C-7D4C-850E-73A6ADC441D9}"/>
              </a:ext>
            </a:extLst>
          </p:cNvPr>
          <p:cNvSpPr>
            <a:spLocks noGrp="1"/>
          </p:cNvSpPr>
          <p:nvPr>
            <p:ph type="body" sz="quarter" idx="15" hasCustomPrompt="1"/>
          </p:nvPr>
        </p:nvSpPr>
        <p:spPr>
          <a:xfrm>
            <a:off x="4062741" y="3422512"/>
            <a:ext cx="4824894"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bg1"/>
                </a:solidFill>
                <a:latin typeface="Consolas" panose="020B0609020204030204" pitchFamily="49" charset="0"/>
                <a:ea typeface="Arial" charset="0"/>
                <a:cs typeface="Arial" charset="0"/>
              </a:defRPr>
            </a:lvl1pPr>
          </a:lstStyle>
          <a:p>
            <a:pPr lvl="0"/>
            <a:r>
              <a:rPr lang="en-US" dirty="0"/>
              <a:t>Speaker Name</a:t>
            </a:r>
          </a:p>
        </p:txBody>
      </p:sp>
      <p:pic>
        <p:nvPicPr>
          <p:cNvPr id="12" name="Image">
            <a:extLst>
              <a:ext uri="{FF2B5EF4-FFF2-40B4-BE49-F238E27FC236}">
                <a16:creationId xmlns:a16="http://schemas.microsoft.com/office/drawing/2014/main" id="{7427F21E-3609-7943-AE05-8CAE39A3A873}"/>
              </a:ext>
            </a:extLst>
          </p:cNvPr>
          <p:cNvPicPr>
            <a:picLocks noChangeAspect="1"/>
          </p:cNvPicPr>
          <p:nvPr/>
        </p:nvPicPr>
        <p:blipFill>
          <a:blip r:embed="rId3"/>
          <a:srcRect/>
          <a:stretch/>
        </p:blipFill>
        <p:spPr>
          <a:xfrm>
            <a:off x="246990" y="250462"/>
            <a:ext cx="489607" cy="327631"/>
          </a:xfrm>
          <a:prstGeom prst="rect">
            <a:avLst/>
          </a:prstGeom>
          <a:ln w="12700">
            <a:miter lim="400000"/>
          </a:ln>
        </p:spPr>
      </p:pic>
      <p:sp>
        <p:nvSpPr>
          <p:cNvPr id="10" name="Rectangle 9">
            <a:extLst>
              <a:ext uri="{FF2B5EF4-FFF2-40B4-BE49-F238E27FC236}">
                <a16:creationId xmlns:a16="http://schemas.microsoft.com/office/drawing/2014/main" id="{30D660A3-5027-7045-8F6D-B7A3E56EEF1E}"/>
              </a:ext>
            </a:extLst>
          </p:cNvPr>
          <p:cNvSpPr/>
          <p:nvPr/>
        </p:nvSpPr>
        <p:spPr>
          <a:xfrm>
            <a:off x="246991" y="4667627"/>
            <a:ext cx="724560" cy="276999"/>
          </a:xfrm>
          <a:prstGeom prst="rect">
            <a:avLst/>
          </a:prstGeom>
        </p:spPr>
        <p:txBody>
          <a:bodyPr wrap="none" lIns="0" tIns="0" rIns="0" bIns="0" anchor="b">
            <a:noAutofit/>
          </a:bodyPr>
          <a:lstStyle/>
          <a:p>
            <a:pPr lvl="0"/>
            <a:r>
              <a:rPr lang="en-US" sz="1000" spc="-20" baseline="0" dirty="0">
                <a:solidFill>
                  <a:schemeClr val="tx2"/>
                </a:solidFill>
              </a:rPr>
              <a:t>ni.com</a:t>
            </a:r>
          </a:p>
        </p:txBody>
      </p:sp>
      <p:sp>
        <p:nvSpPr>
          <p:cNvPr id="15" name="Text Placeholder 2">
            <a:extLst>
              <a:ext uri="{FF2B5EF4-FFF2-40B4-BE49-F238E27FC236}">
                <a16:creationId xmlns:a16="http://schemas.microsoft.com/office/drawing/2014/main" id="{58899CD4-D773-0A4B-A456-E6BBF46A3C00}"/>
              </a:ext>
            </a:extLst>
          </p:cNvPr>
          <p:cNvSpPr>
            <a:spLocks noGrp="1"/>
          </p:cNvSpPr>
          <p:nvPr>
            <p:ph type="body" sz="quarter" idx="16" hasCustomPrompt="1"/>
          </p:nvPr>
        </p:nvSpPr>
        <p:spPr>
          <a:xfrm>
            <a:off x="4062740" y="3757999"/>
            <a:ext cx="4824896" cy="276999"/>
          </a:xfrm>
          <a:prstGeom prst="rect">
            <a:avLst/>
          </a:prstGeom>
        </p:spPr>
        <p:txBody>
          <a:bodyPr wrap="square" lIns="0" rIns="0" anchor="t">
            <a:noAutofit/>
          </a:bodyPr>
          <a:lstStyle>
            <a:lvl1pPr>
              <a:defRPr lang="en-US" sz="1200" spc="-40" dirty="0">
                <a:solidFill>
                  <a:schemeClr val="bg1"/>
                </a:solidFill>
                <a:latin typeface="Consolas" panose="020B0609020204030204" pitchFamily="49" charset="0"/>
              </a:defRPr>
            </a:lvl1pPr>
          </a:lstStyle>
          <a:p>
            <a:pPr lvl="0">
              <a:buFont typeface="Arial" panose="020B0604020202020204" pitchFamily="34" charset="0"/>
            </a:pPr>
            <a:r>
              <a:rPr lang="en-US" dirty="0"/>
              <a:t>Title</a:t>
            </a:r>
          </a:p>
        </p:txBody>
      </p:sp>
    </p:spTree>
    <p:extLst>
      <p:ext uri="{BB962C8B-B14F-4D97-AF65-F5344CB8AC3E}">
        <p14:creationId xmlns:p14="http://schemas.microsoft.com/office/powerpoint/2010/main" val="256265081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1_Quote Slide">
    <p:spTree>
      <p:nvGrpSpPr>
        <p:cNvPr id="1" name=""/>
        <p:cNvGrpSpPr/>
        <p:nvPr/>
      </p:nvGrpSpPr>
      <p:grpSpPr>
        <a:xfrm>
          <a:off x="0" y="0"/>
          <a:ext cx="0" cy="0"/>
          <a:chOff x="0" y="0"/>
          <a:chExt cx="0" cy="0"/>
        </a:xfrm>
      </p:grpSpPr>
      <p:sp>
        <p:nvSpPr>
          <p:cNvPr id="81" name="Picture Placeholder 80">
            <a:extLst>
              <a:ext uri="{FF2B5EF4-FFF2-40B4-BE49-F238E27FC236}">
                <a16:creationId xmlns:a16="http://schemas.microsoft.com/office/drawing/2014/main" id="{AEE067B2-F4B1-2441-A56D-BD1587AB4B4B}"/>
              </a:ext>
            </a:extLst>
          </p:cNvPr>
          <p:cNvSpPr>
            <a:spLocks noGrp="1"/>
          </p:cNvSpPr>
          <p:nvPr>
            <p:ph type="pic" sz="quarter" idx="18"/>
          </p:nvPr>
        </p:nvSpPr>
        <p:spPr>
          <a:xfrm>
            <a:off x="6605588" y="1023938"/>
            <a:ext cx="2538412" cy="3095625"/>
          </a:xfrm>
          <a:custGeom>
            <a:avLst/>
            <a:gdLst>
              <a:gd name="connsiteX0" fmla="*/ 453275 w 2538412"/>
              <a:gd name="connsiteY0" fmla="*/ 0 h 3095625"/>
              <a:gd name="connsiteX1" fmla="*/ 2538412 w 2538412"/>
              <a:gd name="connsiteY1" fmla="*/ 0 h 3095625"/>
              <a:gd name="connsiteX2" fmla="*/ 2538412 w 2538412"/>
              <a:gd name="connsiteY2" fmla="*/ 3095625 h 3095625"/>
              <a:gd name="connsiteX3" fmla="*/ 0 w 2538412"/>
              <a:gd name="connsiteY3" fmla="*/ 3095625 h 3095625"/>
              <a:gd name="connsiteX4" fmla="*/ 0 w 2538412"/>
              <a:gd name="connsiteY4" fmla="*/ 456411 h 3095625"/>
              <a:gd name="connsiteX5" fmla="*/ 453275 w 2538412"/>
              <a:gd name="connsiteY5" fmla="*/ 456411 h 309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8412" h="3095625">
                <a:moveTo>
                  <a:pt x="453275" y="0"/>
                </a:moveTo>
                <a:lnTo>
                  <a:pt x="2538412" y="0"/>
                </a:lnTo>
                <a:lnTo>
                  <a:pt x="2538412" y="3095625"/>
                </a:lnTo>
                <a:lnTo>
                  <a:pt x="0" y="3095625"/>
                </a:lnTo>
                <a:lnTo>
                  <a:pt x="0" y="456411"/>
                </a:lnTo>
                <a:lnTo>
                  <a:pt x="453275" y="456411"/>
                </a:lnTo>
                <a:close/>
              </a:path>
            </a:pathLst>
          </a:custGeom>
          <a:solidFill>
            <a:schemeClr val="bg1">
              <a:lumMod val="95000"/>
            </a:schemeClr>
          </a:solidFill>
        </p:spPr>
        <p:txBody>
          <a:bodyPr wrap="square" anchor="ctr">
            <a:noAutofit/>
          </a:bodyPr>
          <a:lstStyle>
            <a:lvl1pPr algn="ctr">
              <a:defRPr sz="1100">
                <a:solidFill>
                  <a:schemeClr val="tx2"/>
                </a:solidFill>
              </a:defRPr>
            </a:lvl1pPr>
          </a:lstStyle>
          <a:p>
            <a:r>
              <a:rPr lang="en-US"/>
              <a:t>Click icon to add picture</a:t>
            </a:r>
            <a:endParaRPr lang="en-US" dirty="0"/>
          </a:p>
        </p:txBody>
      </p:sp>
      <p:sp>
        <p:nvSpPr>
          <p:cNvPr id="38" name="Freeform 37">
            <a:extLst>
              <a:ext uri="{FF2B5EF4-FFF2-40B4-BE49-F238E27FC236}">
                <a16:creationId xmlns:a16="http://schemas.microsoft.com/office/drawing/2014/main" id="{BA7A081F-361F-964E-B608-EEB95DB39FCD}"/>
              </a:ext>
            </a:extLst>
          </p:cNvPr>
          <p:cNvSpPr txBox="1">
            <a:spLocks/>
          </p:cNvSpPr>
          <p:nvPr/>
        </p:nvSpPr>
        <p:spPr>
          <a:xfrm>
            <a:off x="6604944" y="1024489"/>
            <a:ext cx="453919" cy="456412"/>
          </a:xfrm>
          <a:custGeom>
            <a:avLst/>
            <a:gdLst>
              <a:gd name="connsiteX0" fmla="*/ 0 w 453919"/>
              <a:gd name="connsiteY0" fmla="*/ 0 h 456412"/>
              <a:gd name="connsiteX1" fmla="*/ 453919 w 453919"/>
              <a:gd name="connsiteY1" fmla="*/ 0 h 456412"/>
              <a:gd name="connsiteX2" fmla="*/ 453919 w 453919"/>
              <a:gd name="connsiteY2" fmla="*/ 456412 h 456412"/>
              <a:gd name="connsiteX3" fmla="*/ 0 w 453919"/>
              <a:gd name="connsiteY3" fmla="*/ 456412 h 456412"/>
              <a:gd name="connsiteX4" fmla="*/ 0 w 453919"/>
              <a:gd name="connsiteY4" fmla="*/ 0 h 456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19" h="456412">
                <a:moveTo>
                  <a:pt x="0" y="0"/>
                </a:moveTo>
                <a:lnTo>
                  <a:pt x="453919" y="0"/>
                </a:lnTo>
                <a:lnTo>
                  <a:pt x="453919" y="456412"/>
                </a:lnTo>
                <a:lnTo>
                  <a:pt x="0" y="456412"/>
                </a:lnTo>
                <a:lnTo>
                  <a:pt x="0" y="0"/>
                </a:lnTo>
                <a:close/>
              </a:path>
            </a:pathLst>
          </a:custGeom>
          <a:solidFill>
            <a:schemeClr val="accent1"/>
          </a:solidFill>
        </p:spPr>
        <p:txBody>
          <a:bodyPr wrap="square" anchor="ctr">
            <a:noAutofit/>
          </a:bodyPr>
          <a:lstStyle>
            <a:lvl1pPr marL="0" marR="0" indent="0" algn="ctr"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lang="en-US" sz="1050" b="0" i="0" kern="1200" baseline="0">
                <a:solidFill>
                  <a:schemeClr val="tx2"/>
                </a:solidFill>
                <a:latin typeface="+mn-lt"/>
                <a:ea typeface="Arial" charset="0"/>
                <a:cs typeface="Arial" charset="0"/>
              </a:defRPr>
            </a:lvl1pPr>
            <a:lvl2pPr marL="274320" indent="0" algn="l" defTabSz="914400" rtl="0" eaLnBrk="1" latinLnBrk="0" hangingPunct="1">
              <a:lnSpc>
                <a:spcPct val="90000"/>
              </a:lnSpc>
              <a:spcBef>
                <a:spcPts val="500"/>
              </a:spcBef>
              <a:buClr>
                <a:schemeClr val="bg2">
                  <a:lumMod val="50000"/>
                </a:schemeClr>
              </a:buClr>
              <a:buSzPct val="70000"/>
              <a:buFont typeface="Wingdings" charset="2"/>
              <a:buNone/>
              <a:defRPr lang="en-US" sz="1600" b="0" i="0" kern="1200" baseline="0" dirty="0" smtClean="0">
                <a:solidFill>
                  <a:schemeClr val="tx1"/>
                </a:solidFill>
                <a:latin typeface="+mn-lt"/>
                <a:ea typeface="+mn-ea"/>
                <a:cs typeface="Univers LT Std 45 Light"/>
              </a:defRPr>
            </a:lvl2pPr>
            <a:lvl3pPr marL="548640" indent="0" algn="l" defTabSz="914400" rtl="0" eaLnBrk="1" latinLnBrk="0" hangingPunct="1">
              <a:lnSpc>
                <a:spcPct val="90000"/>
              </a:lnSpc>
              <a:spcBef>
                <a:spcPts val="500"/>
              </a:spcBef>
              <a:buClr>
                <a:schemeClr val="bg2">
                  <a:lumMod val="50000"/>
                </a:schemeClr>
              </a:buClr>
              <a:buSzPct val="70000"/>
              <a:buFont typeface="Wingdings" charset="2"/>
              <a:buNone/>
              <a:defRPr lang="en-US" sz="1400" b="0" i="0" kern="1200" baseline="0" dirty="0" smtClean="0">
                <a:solidFill>
                  <a:schemeClr val="tx1"/>
                </a:solidFill>
                <a:latin typeface="+mn-lt"/>
                <a:ea typeface="+mn-ea"/>
                <a:cs typeface="Univers LT Std 45 Light"/>
              </a:defRPr>
            </a:lvl3pPr>
            <a:lvl4pPr marL="731520" indent="0" algn="l" defTabSz="914400" rtl="0" eaLnBrk="1" latinLnBrk="0" hangingPunct="1">
              <a:lnSpc>
                <a:spcPct val="90000"/>
              </a:lnSpc>
              <a:spcBef>
                <a:spcPts val="500"/>
              </a:spcBef>
              <a:buClr>
                <a:schemeClr val="bg2">
                  <a:lumMod val="50000"/>
                </a:schemeClr>
              </a:buClr>
              <a:buSzPct val="70000"/>
              <a:buFont typeface="Wingdings" charset="2"/>
              <a:buNone/>
              <a:defRPr lang="en-US" sz="1200" b="0" i="0" kern="1200" baseline="0" dirty="0" smtClean="0">
                <a:solidFill>
                  <a:schemeClr val="tx1"/>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
        <p:nvSpPr>
          <p:cNvPr id="42" name="Title Placeholder 1">
            <a:extLst>
              <a:ext uri="{FF2B5EF4-FFF2-40B4-BE49-F238E27FC236}">
                <a16:creationId xmlns:a16="http://schemas.microsoft.com/office/drawing/2014/main" id="{15260148-DF88-B840-90EE-0C47D3327631}"/>
              </a:ext>
            </a:extLst>
          </p:cNvPr>
          <p:cNvSpPr>
            <a:spLocks noGrp="1"/>
          </p:cNvSpPr>
          <p:nvPr>
            <p:ph type="title" hasCustomPrompt="1"/>
          </p:nvPr>
        </p:nvSpPr>
        <p:spPr>
          <a:xfrm>
            <a:off x="1225552" y="1024488"/>
            <a:ext cx="4357994" cy="2493411"/>
          </a:xfrm>
          <a:prstGeom prst="rect">
            <a:avLst/>
          </a:prstGeom>
        </p:spPr>
        <p:txBody>
          <a:bodyPr vert="horz" wrap="square" lIns="0" tIns="0" rIns="0" bIns="0" rtlCol="0" anchor="t">
            <a:noAutofit/>
          </a:bodyPr>
          <a:lstStyle>
            <a:lvl1pPr algn="l">
              <a:defRPr lang="en-US" sz="2800" dirty="0">
                <a:solidFill>
                  <a:schemeClr val="tx2"/>
                </a:solidFill>
              </a:defRPr>
            </a:lvl1pPr>
          </a:lstStyle>
          <a:p>
            <a:pPr lvl="0">
              <a:lnSpc>
                <a:spcPct val="100000"/>
              </a:lnSpc>
            </a:pPr>
            <a:r>
              <a:rPr lang="en-US" dirty="0"/>
              <a:t>Place your quote here. Place your quote here. Place your quote here. Place your quote here.</a:t>
            </a:r>
          </a:p>
        </p:txBody>
      </p:sp>
      <p:grpSp>
        <p:nvGrpSpPr>
          <p:cNvPr id="43" name="Group 42">
            <a:extLst>
              <a:ext uri="{FF2B5EF4-FFF2-40B4-BE49-F238E27FC236}">
                <a16:creationId xmlns:a16="http://schemas.microsoft.com/office/drawing/2014/main" id="{62CC6AA5-C1EF-0548-9CE8-F9BF6B1A4B1D}"/>
              </a:ext>
            </a:extLst>
          </p:cNvPr>
          <p:cNvGrpSpPr/>
          <p:nvPr/>
        </p:nvGrpSpPr>
        <p:grpSpPr>
          <a:xfrm flipV="1">
            <a:off x="736600" y="0"/>
            <a:ext cx="4845050" cy="4656138"/>
            <a:chOff x="253999" y="256470"/>
            <a:chExt cx="5102517" cy="4718401"/>
          </a:xfrm>
        </p:grpSpPr>
        <p:grpSp>
          <p:nvGrpSpPr>
            <p:cNvPr id="44" name="Group 43">
              <a:extLst>
                <a:ext uri="{FF2B5EF4-FFF2-40B4-BE49-F238E27FC236}">
                  <a16:creationId xmlns:a16="http://schemas.microsoft.com/office/drawing/2014/main" id="{B9378DBA-50B5-3A48-8C5E-45B29DAB382E}"/>
                </a:ext>
              </a:extLst>
            </p:cNvPr>
            <p:cNvGrpSpPr/>
            <p:nvPr/>
          </p:nvGrpSpPr>
          <p:grpSpPr>
            <a:xfrm flipH="1" flipV="1">
              <a:off x="253999" y="256470"/>
              <a:ext cx="2929039" cy="4718401"/>
              <a:chOff x="701574" y="177452"/>
              <a:chExt cx="2929039" cy="4718401"/>
            </a:xfrm>
          </p:grpSpPr>
          <p:sp>
            <p:nvSpPr>
              <p:cNvPr id="46" name="Freeform 45">
                <a:extLst>
                  <a:ext uri="{FF2B5EF4-FFF2-40B4-BE49-F238E27FC236}">
                    <a16:creationId xmlns:a16="http://schemas.microsoft.com/office/drawing/2014/main" id="{D989985E-5187-0949-8871-D63CF18A6327}"/>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cxnSp>
            <p:nvCxnSpPr>
              <p:cNvPr id="47" name="Straight Connector 46">
                <a:extLst>
                  <a:ext uri="{FF2B5EF4-FFF2-40B4-BE49-F238E27FC236}">
                    <a16:creationId xmlns:a16="http://schemas.microsoft.com/office/drawing/2014/main" id="{7A073211-F272-8D4B-9561-18C82AF51382}"/>
                  </a:ext>
                </a:extLst>
              </p:cNvPr>
              <p:cNvCxnSpPr>
                <a:cxnSpLocks/>
              </p:cNvCxnSpPr>
              <p:nvPr/>
            </p:nvCxnSpPr>
            <p:spPr>
              <a:xfrm flipH="1" flipV="1">
                <a:off x="3630613" y="177452"/>
                <a:ext cx="0" cy="333251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E9CB451-215A-024F-9057-56EAB4F18CC1}"/>
                  </a:ext>
                </a:extLst>
              </p:cNvPr>
              <p:cNvCxnSpPr>
                <a:cxnSpLocks/>
              </p:cNvCxnSpPr>
              <p:nvPr/>
            </p:nvCxnSpPr>
            <p:spPr>
              <a:xfrm flipH="1" flipV="1">
                <a:off x="701574" y="4895853"/>
                <a:ext cx="154370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6478B1C9-CD78-C845-BDE3-22BDE7CDE976}"/>
                </a:ext>
              </a:extLst>
            </p:cNvPr>
            <p:cNvCxnSpPr>
              <a:cxnSpLocks/>
            </p:cNvCxnSpPr>
            <p:nvPr/>
          </p:nvCxnSpPr>
          <p:spPr>
            <a:xfrm flipV="1">
              <a:off x="3183038" y="256470"/>
              <a:ext cx="2173478"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grpSp>
      <p:pic>
        <p:nvPicPr>
          <p:cNvPr id="49" name="Image">
            <a:extLst>
              <a:ext uri="{FF2B5EF4-FFF2-40B4-BE49-F238E27FC236}">
                <a16:creationId xmlns:a16="http://schemas.microsoft.com/office/drawing/2014/main" id="{7EECE47B-ED7F-EB4B-843D-632CB7B3182C}"/>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50" name="Text Placeholder 24">
            <a:extLst>
              <a:ext uri="{FF2B5EF4-FFF2-40B4-BE49-F238E27FC236}">
                <a16:creationId xmlns:a16="http://schemas.microsoft.com/office/drawing/2014/main" id="{8471C3B6-5F99-5E48-8910-59FA055EC8E9}"/>
              </a:ext>
            </a:extLst>
          </p:cNvPr>
          <p:cNvSpPr>
            <a:spLocks noGrp="1"/>
          </p:cNvSpPr>
          <p:nvPr>
            <p:ph type="body" sz="quarter" idx="16" hasCustomPrompt="1"/>
          </p:nvPr>
        </p:nvSpPr>
        <p:spPr>
          <a:xfrm>
            <a:off x="3259451" y="3908300"/>
            <a:ext cx="2324100" cy="174304"/>
          </a:xfrm>
          <a:prstGeom prst="rect">
            <a:avLst/>
          </a:prstGeom>
        </p:spPr>
        <p:txBody>
          <a:bodyPr lIns="0" tIns="0" rIns="0" bIns="0" anchor="t"/>
          <a:lstStyle>
            <a:lvl1pPr algn="r">
              <a:defRPr sz="1000" b="1">
                <a:solidFill>
                  <a:schemeClr val="tx2"/>
                </a:solidFill>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Name</a:t>
            </a:r>
          </a:p>
        </p:txBody>
      </p:sp>
      <p:sp>
        <p:nvSpPr>
          <p:cNvPr id="51" name="Text Placeholder 24">
            <a:extLst>
              <a:ext uri="{FF2B5EF4-FFF2-40B4-BE49-F238E27FC236}">
                <a16:creationId xmlns:a16="http://schemas.microsoft.com/office/drawing/2014/main" id="{CEE1B424-793B-AD4A-8311-9DB301636339}"/>
              </a:ext>
            </a:extLst>
          </p:cNvPr>
          <p:cNvSpPr>
            <a:spLocks noGrp="1"/>
          </p:cNvSpPr>
          <p:nvPr>
            <p:ph type="body" sz="quarter" idx="17" hasCustomPrompt="1"/>
          </p:nvPr>
        </p:nvSpPr>
        <p:spPr>
          <a:xfrm>
            <a:off x="3259451" y="4119009"/>
            <a:ext cx="2324100" cy="387937"/>
          </a:xfrm>
          <a:prstGeom prst="rect">
            <a:avLst/>
          </a:prstGeom>
        </p:spPr>
        <p:txBody>
          <a:bodyPr lIns="0" tIns="0" rIns="0" bIns="0" anchor="t"/>
          <a:lstStyle>
            <a:lvl1pPr algn="r">
              <a:defRPr sz="1000" b="0" i="0">
                <a:solidFill>
                  <a:schemeClr val="tx2"/>
                </a:solidFill>
                <a:latin typeface="Consolas" panose="020B0609020204030204" pitchFamily="49" charset="0"/>
                <a:cs typeface="Consolas" panose="020B0609020204030204" pitchFamily="49" charset="0"/>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POSITION AND COMPANY</a:t>
            </a:r>
          </a:p>
        </p:txBody>
      </p:sp>
      <p:sp>
        <p:nvSpPr>
          <p:cNvPr id="52" name="Rectangle 51">
            <a:extLst>
              <a:ext uri="{FF2B5EF4-FFF2-40B4-BE49-F238E27FC236}">
                <a16:creationId xmlns:a16="http://schemas.microsoft.com/office/drawing/2014/main" id="{47A4E09E-5125-B74E-B554-E933BCBEC1B7}"/>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54" name="TextBox 53">
            <a:extLst>
              <a:ext uri="{FF2B5EF4-FFF2-40B4-BE49-F238E27FC236}">
                <a16:creationId xmlns:a16="http://schemas.microsoft.com/office/drawing/2014/main" id="{6422B831-87DD-094C-8BF6-BADFCDF3267F}"/>
              </a:ext>
            </a:extLst>
          </p:cNvPr>
          <p:cNvSpPr txBox="1"/>
          <p:nvPr/>
        </p:nvSpPr>
        <p:spPr>
          <a:xfrm>
            <a:off x="-2175029" y="-1961965"/>
            <a:ext cx="0" cy="0"/>
          </a:xfrm>
          <a:prstGeom prst="rect">
            <a:avLst/>
          </a:prstGeom>
          <a:noFill/>
        </p:spPr>
        <p:txBody>
          <a:bodyPr wrap="none" lIns="0" rIns="0" rtlCol="0">
            <a:noAutofit/>
          </a:bodyPr>
          <a:lstStyle/>
          <a:p>
            <a:pPr algn="l"/>
            <a:endParaRPr lang="en-US" sz="1100" dirty="0">
              <a:solidFill>
                <a:schemeClr val="tx1"/>
              </a:solidFill>
              <a:latin typeface="Consolas" panose="020B0609020204030204" pitchFamily="49" charset="0"/>
              <a:cs typeface="Consolas" panose="020B0609020204030204" pitchFamily="49" charset="0"/>
            </a:endParaRPr>
          </a:p>
        </p:txBody>
      </p:sp>
      <p:sp>
        <p:nvSpPr>
          <p:cNvPr id="17" name="Pie 16">
            <a:extLst>
              <a:ext uri="{FF2B5EF4-FFF2-40B4-BE49-F238E27FC236}">
                <a16:creationId xmlns:a16="http://schemas.microsoft.com/office/drawing/2014/main" id="{2383DA36-5FB2-FB43-AD10-FBA5AF15162F}"/>
              </a:ext>
            </a:extLst>
          </p:cNvPr>
          <p:cNvSpPr>
            <a:spLocks/>
          </p:cNvSpPr>
          <p:nvPr/>
        </p:nvSpPr>
        <p:spPr>
          <a:xfrm rot="10800000">
            <a:off x="6604943" y="1023937"/>
            <a:ext cx="914400" cy="914400"/>
          </a:xfrm>
          <a:prstGeom prst="pie">
            <a:avLst>
              <a:gd name="adj1" fmla="val 6048"/>
              <a:gd name="adj2" fmla="val 5412552"/>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Tree>
    <p:extLst>
      <p:ext uri="{BB962C8B-B14F-4D97-AF65-F5344CB8AC3E}">
        <p14:creationId xmlns:p14="http://schemas.microsoft.com/office/powerpoint/2010/main" val="1518625163"/>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5_Quote Slide">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47A4E09E-5125-B74E-B554-E933BCBEC1B7}"/>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a:solidFill>
                  <a:schemeClr val="tx1"/>
                </a:solidFill>
              </a:rPr>
              <a:t>ni.com</a:t>
            </a:r>
          </a:p>
        </p:txBody>
      </p:sp>
      <p:sp>
        <p:nvSpPr>
          <p:cNvPr id="54" name="TextBox 53">
            <a:extLst>
              <a:ext uri="{FF2B5EF4-FFF2-40B4-BE49-F238E27FC236}">
                <a16:creationId xmlns:a16="http://schemas.microsoft.com/office/drawing/2014/main" id="{6422B831-87DD-094C-8BF6-BADFCDF3267F}"/>
              </a:ext>
            </a:extLst>
          </p:cNvPr>
          <p:cNvSpPr txBox="1"/>
          <p:nvPr/>
        </p:nvSpPr>
        <p:spPr>
          <a:xfrm>
            <a:off x="-2175029" y="-1961965"/>
            <a:ext cx="0" cy="0"/>
          </a:xfrm>
          <a:prstGeom prst="rect">
            <a:avLst/>
          </a:prstGeom>
          <a:noFill/>
        </p:spPr>
        <p:txBody>
          <a:bodyPr wrap="none" lIns="0" rIns="0" rtlCol="0">
            <a:noAutofit/>
          </a:bodyPr>
          <a:lstStyle/>
          <a:p>
            <a:pPr algn="l"/>
            <a:endParaRPr lang="en-US" sz="1100">
              <a:solidFill>
                <a:schemeClr val="tx1"/>
              </a:solidFill>
              <a:latin typeface="Consolas" panose="020B0609020204030204" pitchFamily="49" charset="0"/>
              <a:cs typeface="Consolas" panose="020B0609020204030204" pitchFamily="49" charset="0"/>
            </a:endParaRPr>
          </a:p>
        </p:txBody>
      </p:sp>
      <p:pic>
        <p:nvPicPr>
          <p:cNvPr id="18" name="Picture 17">
            <a:extLst>
              <a:ext uri="{FF2B5EF4-FFF2-40B4-BE49-F238E27FC236}">
                <a16:creationId xmlns:a16="http://schemas.microsoft.com/office/drawing/2014/main" id="{390E0FFF-259D-7541-B009-9ABD6BC92DF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1" y="-1"/>
            <a:ext cx="736600" cy="5143499"/>
          </a:xfrm>
          <a:prstGeom prst="rect">
            <a:avLst/>
          </a:prstGeom>
        </p:spPr>
      </p:pic>
      <p:pic>
        <p:nvPicPr>
          <p:cNvPr id="19" name="Image">
            <a:extLst>
              <a:ext uri="{FF2B5EF4-FFF2-40B4-BE49-F238E27FC236}">
                <a16:creationId xmlns:a16="http://schemas.microsoft.com/office/drawing/2014/main" id="{391EC18B-77FD-E646-BAFF-4053ABBC3764}"/>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15" name="Title Placeholder 1">
            <a:extLst>
              <a:ext uri="{FF2B5EF4-FFF2-40B4-BE49-F238E27FC236}">
                <a16:creationId xmlns:a16="http://schemas.microsoft.com/office/drawing/2014/main" id="{A6ADDA8F-E27E-374C-BFFC-88BCD1003CA0}"/>
              </a:ext>
            </a:extLst>
          </p:cNvPr>
          <p:cNvSpPr>
            <a:spLocks noGrp="1"/>
          </p:cNvSpPr>
          <p:nvPr>
            <p:ph type="title" hasCustomPrompt="1"/>
          </p:nvPr>
        </p:nvSpPr>
        <p:spPr>
          <a:xfrm>
            <a:off x="1778000" y="1639888"/>
            <a:ext cx="6619875" cy="1878011"/>
          </a:xfrm>
          <a:prstGeom prst="rect">
            <a:avLst/>
          </a:prstGeom>
        </p:spPr>
        <p:txBody>
          <a:bodyPr vert="horz" wrap="square" lIns="0" tIns="0" rIns="0" bIns="0" rtlCol="0" anchor="t">
            <a:noAutofit/>
          </a:bodyPr>
          <a:lstStyle>
            <a:lvl1pPr algn="l">
              <a:defRPr lang="en-US" sz="2800" dirty="0">
                <a:solidFill>
                  <a:schemeClr val="tx2"/>
                </a:solidFill>
              </a:defRPr>
            </a:lvl1pPr>
          </a:lstStyle>
          <a:p>
            <a:pPr lvl="0">
              <a:lnSpc>
                <a:spcPct val="100000"/>
              </a:lnSpc>
            </a:pPr>
            <a:r>
              <a:rPr lang="en-US"/>
              <a:t>Place your quote here. Place your quote here. Place your quote here. Place your quote here.</a:t>
            </a:r>
          </a:p>
        </p:txBody>
      </p:sp>
      <p:sp>
        <p:nvSpPr>
          <p:cNvPr id="30" name="Text Placeholder 24">
            <a:extLst>
              <a:ext uri="{FF2B5EF4-FFF2-40B4-BE49-F238E27FC236}">
                <a16:creationId xmlns:a16="http://schemas.microsoft.com/office/drawing/2014/main" id="{ECDCBC7D-2FD3-5E40-A27C-4980D3B6C86B}"/>
              </a:ext>
            </a:extLst>
          </p:cNvPr>
          <p:cNvSpPr>
            <a:spLocks noGrp="1"/>
          </p:cNvSpPr>
          <p:nvPr>
            <p:ph type="body" sz="quarter" idx="16" hasCustomPrompt="1"/>
          </p:nvPr>
        </p:nvSpPr>
        <p:spPr>
          <a:xfrm>
            <a:off x="6073775" y="3908300"/>
            <a:ext cx="2324100" cy="174304"/>
          </a:xfrm>
          <a:prstGeom prst="rect">
            <a:avLst/>
          </a:prstGeom>
        </p:spPr>
        <p:txBody>
          <a:bodyPr lIns="0" tIns="0" rIns="0" bIns="0" anchor="t"/>
          <a:lstStyle>
            <a:lvl1pPr algn="r">
              <a:defRPr sz="1000" b="1">
                <a:solidFill>
                  <a:schemeClr val="tx2"/>
                </a:solidFill>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a:t>Name</a:t>
            </a:r>
          </a:p>
        </p:txBody>
      </p:sp>
      <p:sp>
        <p:nvSpPr>
          <p:cNvPr id="31" name="Text Placeholder 24">
            <a:extLst>
              <a:ext uri="{FF2B5EF4-FFF2-40B4-BE49-F238E27FC236}">
                <a16:creationId xmlns:a16="http://schemas.microsoft.com/office/drawing/2014/main" id="{F48D7100-0AE2-3A4E-9283-6A64C2504C55}"/>
              </a:ext>
            </a:extLst>
          </p:cNvPr>
          <p:cNvSpPr>
            <a:spLocks noGrp="1"/>
          </p:cNvSpPr>
          <p:nvPr>
            <p:ph type="body" sz="quarter" idx="17" hasCustomPrompt="1"/>
          </p:nvPr>
        </p:nvSpPr>
        <p:spPr>
          <a:xfrm>
            <a:off x="6073775" y="4119009"/>
            <a:ext cx="2324100" cy="387937"/>
          </a:xfrm>
          <a:prstGeom prst="rect">
            <a:avLst/>
          </a:prstGeom>
        </p:spPr>
        <p:txBody>
          <a:bodyPr lIns="0" tIns="0" rIns="0" bIns="0" anchor="t"/>
          <a:lstStyle>
            <a:lvl1pPr algn="r">
              <a:defRPr sz="1000" b="0" i="0">
                <a:solidFill>
                  <a:schemeClr val="tx2"/>
                </a:solidFill>
                <a:latin typeface="Consolas" panose="020B0609020204030204" pitchFamily="49" charset="0"/>
                <a:cs typeface="Consolas" panose="020B0609020204030204" pitchFamily="49" charset="0"/>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a:t>POSITION AND COMPANY</a:t>
            </a:r>
          </a:p>
        </p:txBody>
      </p:sp>
      <p:sp>
        <p:nvSpPr>
          <p:cNvPr id="25" name="Pie 24">
            <a:extLst>
              <a:ext uri="{FF2B5EF4-FFF2-40B4-BE49-F238E27FC236}">
                <a16:creationId xmlns:a16="http://schemas.microsoft.com/office/drawing/2014/main" id="{DE27984F-A390-7A4D-8818-586FDFF9AD90}"/>
              </a:ext>
            </a:extLst>
          </p:cNvPr>
          <p:cNvSpPr>
            <a:spLocks/>
          </p:cNvSpPr>
          <p:nvPr/>
        </p:nvSpPr>
        <p:spPr>
          <a:xfrm rot="10800000">
            <a:off x="1257300" y="946775"/>
            <a:ext cx="1042697" cy="1037068"/>
          </a:xfrm>
          <a:prstGeom prst="pie">
            <a:avLst>
              <a:gd name="adj1" fmla="val 6048"/>
              <a:gd name="adj2" fmla="val 5412552"/>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err="1">
              <a:solidFill>
                <a:schemeClr val="bg2">
                  <a:lumMod val="25000"/>
                </a:schemeClr>
              </a:solidFill>
            </a:endParaRPr>
          </a:p>
        </p:txBody>
      </p:sp>
      <p:grpSp>
        <p:nvGrpSpPr>
          <p:cNvPr id="28" name="Group 27">
            <a:extLst>
              <a:ext uri="{FF2B5EF4-FFF2-40B4-BE49-F238E27FC236}">
                <a16:creationId xmlns:a16="http://schemas.microsoft.com/office/drawing/2014/main" id="{6576A340-CC30-A548-B829-F8A76D5BC185}"/>
              </a:ext>
            </a:extLst>
          </p:cNvPr>
          <p:cNvGrpSpPr/>
          <p:nvPr/>
        </p:nvGrpSpPr>
        <p:grpSpPr>
          <a:xfrm flipV="1">
            <a:off x="1251677" y="3273425"/>
            <a:ext cx="7146198" cy="1367600"/>
            <a:chOff x="254000" y="256470"/>
            <a:chExt cx="7525947" cy="1385888"/>
          </a:xfrm>
        </p:grpSpPr>
        <p:grpSp>
          <p:nvGrpSpPr>
            <p:cNvPr id="29" name="Group 28">
              <a:extLst>
                <a:ext uri="{FF2B5EF4-FFF2-40B4-BE49-F238E27FC236}">
                  <a16:creationId xmlns:a16="http://schemas.microsoft.com/office/drawing/2014/main" id="{0D4B5FE5-4627-9C46-8C76-9982691D2CDC}"/>
                </a:ext>
              </a:extLst>
            </p:cNvPr>
            <p:cNvGrpSpPr/>
            <p:nvPr/>
          </p:nvGrpSpPr>
          <p:grpSpPr>
            <a:xfrm flipH="1" flipV="1">
              <a:off x="254000" y="256470"/>
              <a:ext cx="2929038" cy="1385888"/>
              <a:chOff x="701574" y="3509965"/>
              <a:chExt cx="2929038" cy="1385888"/>
            </a:xfrm>
          </p:grpSpPr>
          <p:sp>
            <p:nvSpPr>
              <p:cNvPr id="33" name="Freeform 32">
                <a:extLst>
                  <a:ext uri="{FF2B5EF4-FFF2-40B4-BE49-F238E27FC236}">
                    <a16:creationId xmlns:a16="http://schemas.microsoft.com/office/drawing/2014/main" id="{551F2E91-3DE3-FD49-AA63-74BD3FD5D9BD}"/>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err="1">
                  <a:solidFill>
                    <a:schemeClr val="bg1"/>
                  </a:solidFill>
                </a:endParaRPr>
              </a:p>
            </p:txBody>
          </p:sp>
          <p:cxnSp>
            <p:nvCxnSpPr>
              <p:cNvPr id="34" name="Straight Connector 33">
                <a:extLst>
                  <a:ext uri="{FF2B5EF4-FFF2-40B4-BE49-F238E27FC236}">
                    <a16:creationId xmlns:a16="http://schemas.microsoft.com/office/drawing/2014/main" id="{184DFD07-A88D-F249-ACD0-DA70CA959649}"/>
                  </a:ext>
                </a:extLst>
              </p:cNvPr>
              <p:cNvCxnSpPr>
                <a:cxnSpLocks/>
              </p:cNvCxnSpPr>
              <p:nvPr/>
            </p:nvCxnSpPr>
            <p:spPr>
              <a:xfrm flipH="1" flipV="1">
                <a:off x="701574" y="4895853"/>
                <a:ext cx="154370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2" name="Straight Connector 31">
              <a:extLst>
                <a:ext uri="{FF2B5EF4-FFF2-40B4-BE49-F238E27FC236}">
                  <a16:creationId xmlns:a16="http://schemas.microsoft.com/office/drawing/2014/main" id="{302E1F04-3951-1947-AD58-51F6B352260C}"/>
                </a:ext>
              </a:extLst>
            </p:cNvPr>
            <p:cNvCxnSpPr>
              <a:cxnSpLocks/>
            </p:cNvCxnSpPr>
            <p:nvPr/>
          </p:nvCxnSpPr>
          <p:spPr>
            <a:xfrm flipV="1">
              <a:off x="3183038" y="256470"/>
              <a:ext cx="4596909"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259550655"/>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Divider Slide 1">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AB8D11-AD3A-4141-9F5A-7748DF9C74A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663794" y="0"/>
            <a:ext cx="480206" cy="5143499"/>
          </a:xfrm>
          <a:prstGeom prst="rect">
            <a:avLst/>
          </a:prstGeom>
        </p:spPr>
      </p:pic>
      <p:pic>
        <p:nvPicPr>
          <p:cNvPr id="21" name="Picture Placeholder 4">
            <a:extLst>
              <a:ext uri="{FF2B5EF4-FFF2-40B4-BE49-F238E27FC236}">
                <a16:creationId xmlns:a16="http://schemas.microsoft.com/office/drawing/2014/main" id="{A0156F60-09B0-0440-9CDD-1AB031DB412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597" y="10"/>
            <a:ext cx="3552805" cy="5143490"/>
          </a:xfrm>
          <a:custGeom>
            <a:avLst/>
            <a:gdLst>
              <a:gd name="connsiteX0" fmla="*/ 981076 w 3568700"/>
              <a:gd name="connsiteY0" fmla="*/ 0 h 5143500"/>
              <a:gd name="connsiteX1" fmla="*/ 3568700 w 3568700"/>
              <a:gd name="connsiteY1" fmla="*/ 0 h 5143500"/>
              <a:gd name="connsiteX2" fmla="*/ 3568700 w 3568700"/>
              <a:gd name="connsiteY2" fmla="*/ 5143500 h 5143500"/>
              <a:gd name="connsiteX3" fmla="*/ 0 w 3568700"/>
              <a:gd name="connsiteY3" fmla="*/ 5143500 h 5143500"/>
              <a:gd name="connsiteX4" fmla="*/ 0 w 3568700"/>
              <a:gd name="connsiteY4" fmla="*/ 828633 h 5143500"/>
              <a:gd name="connsiteX5" fmla="*/ 981076 w 3568700"/>
              <a:gd name="connsiteY5" fmla="*/ 82863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8700" h="5143500">
                <a:moveTo>
                  <a:pt x="981076" y="0"/>
                </a:moveTo>
                <a:lnTo>
                  <a:pt x="3568700" y="0"/>
                </a:lnTo>
                <a:lnTo>
                  <a:pt x="3568700" y="5143500"/>
                </a:lnTo>
                <a:lnTo>
                  <a:pt x="0" y="5143500"/>
                </a:lnTo>
                <a:lnTo>
                  <a:pt x="0" y="828633"/>
                </a:lnTo>
                <a:lnTo>
                  <a:pt x="981076" y="828633"/>
                </a:lnTo>
                <a:close/>
              </a:path>
            </a:pathLst>
          </a:custGeom>
          <a:noFill/>
        </p:spPr>
      </p:pic>
      <p:sp>
        <p:nvSpPr>
          <p:cNvPr id="7" name="Rectangle 6">
            <a:extLst>
              <a:ext uri="{FF2B5EF4-FFF2-40B4-BE49-F238E27FC236}">
                <a16:creationId xmlns:a16="http://schemas.microsoft.com/office/drawing/2014/main" id="{247ECE56-49A2-5A4A-B068-2B97BA448EFB}"/>
              </a:ext>
            </a:extLst>
          </p:cNvPr>
          <p:cNvSpPr/>
          <p:nvPr/>
        </p:nvSpPr>
        <p:spPr>
          <a:xfrm>
            <a:off x="-1" y="0"/>
            <a:ext cx="1013927" cy="845976"/>
          </a:xfrm>
          <a:prstGeom prst="rect">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2" name="Title 1"/>
          <p:cNvSpPr>
            <a:spLocks noGrp="1"/>
          </p:cNvSpPr>
          <p:nvPr>
            <p:ph type="ctrTitle" hasCustomPrompt="1"/>
          </p:nvPr>
        </p:nvSpPr>
        <p:spPr>
          <a:xfrm>
            <a:off x="3797299" y="1904533"/>
            <a:ext cx="4600576" cy="590931"/>
          </a:xfrm>
          <a:prstGeom prst="rect">
            <a:avLst/>
          </a:prstGeom>
        </p:spPr>
        <p:txBody>
          <a:bodyPr wrap="square" lIns="0" rIns="0" anchor="t">
            <a:noAutofit/>
          </a:bodyPr>
          <a:lstStyle>
            <a:lvl1pPr algn="l">
              <a:defRPr sz="3600" baseline="0">
                <a:solidFill>
                  <a:schemeClr val="tx1"/>
                </a:solidFill>
              </a:defRPr>
            </a:lvl1pPr>
          </a:lstStyle>
          <a:p>
            <a:r>
              <a:rPr lang="en-US" dirty="0"/>
              <a:t>Divider Slide</a:t>
            </a:r>
          </a:p>
        </p:txBody>
      </p:sp>
      <p:sp>
        <p:nvSpPr>
          <p:cNvPr id="3" name="Subtitle 2"/>
          <p:cNvSpPr>
            <a:spLocks noGrp="1"/>
          </p:cNvSpPr>
          <p:nvPr>
            <p:ph type="subTitle" idx="1" hasCustomPrompt="1"/>
          </p:nvPr>
        </p:nvSpPr>
        <p:spPr>
          <a:xfrm>
            <a:off x="3797300" y="2683279"/>
            <a:ext cx="4600575" cy="369332"/>
          </a:xfrm>
          <a:prstGeom prst="rect">
            <a:avLst/>
          </a:prstGeom>
        </p:spPr>
        <p:txBody>
          <a:bodyPr wrap="square" lIns="0" rIns="0" anchor="t">
            <a:spAutoFit/>
          </a:bodyPr>
          <a:lstStyle>
            <a:lvl1pPr>
              <a:defRPr lang="en-US" sz="1800" dirty="0">
                <a:solidFill>
                  <a:schemeClr val="tx1"/>
                </a:solidFill>
              </a:defRPr>
            </a:lvl1pPr>
          </a:lstStyle>
          <a:p>
            <a:pPr lvl="0">
              <a:spcBef>
                <a:spcPts val="1000"/>
              </a:spcBef>
              <a:buClrTx/>
              <a:buSzTx/>
              <a:buFont typeface="Arial"/>
              <a:tabLst/>
            </a:pPr>
            <a:r>
              <a:rPr lang="en-US" dirty="0"/>
              <a:t>Subhead</a:t>
            </a:r>
          </a:p>
        </p:txBody>
      </p:sp>
      <p:cxnSp>
        <p:nvCxnSpPr>
          <p:cNvPr id="16" name="Straight Connector 15">
            <a:extLst>
              <a:ext uri="{FF2B5EF4-FFF2-40B4-BE49-F238E27FC236}">
                <a16:creationId xmlns:a16="http://schemas.microsoft.com/office/drawing/2014/main" id="{7EFAF2C5-DE31-2246-B9B9-FE60FD80BA4E}"/>
              </a:ext>
            </a:extLst>
          </p:cNvPr>
          <p:cNvCxnSpPr>
            <a:cxnSpLocks/>
          </p:cNvCxnSpPr>
          <p:nvPr/>
        </p:nvCxnSpPr>
        <p:spPr>
          <a:xfrm>
            <a:off x="5575300" y="259987"/>
            <a:ext cx="2334001"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sp>
        <p:nvSpPr>
          <p:cNvPr id="20" name="Arc 19">
            <a:extLst>
              <a:ext uri="{FF2B5EF4-FFF2-40B4-BE49-F238E27FC236}">
                <a16:creationId xmlns:a16="http://schemas.microsoft.com/office/drawing/2014/main" id="{A461D489-B5A6-6845-9E0E-48291F78B396}"/>
              </a:ext>
            </a:extLst>
          </p:cNvPr>
          <p:cNvSpPr/>
          <p:nvPr/>
        </p:nvSpPr>
        <p:spPr>
          <a:xfrm flipH="1">
            <a:off x="3797299" y="259987"/>
            <a:ext cx="3033713" cy="2756933"/>
          </a:xfrm>
          <a:prstGeom prst="arc">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Image">
            <a:extLst>
              <a:ext uri="{FF2B5EF4-FFF2-40B4-BE49-F238E27FC236}">
                <a16:creationId xmlns:a16="http://schemas.microsoft.com/office/drawing/2014/main" id="{D42AA959-BD3F-204E-ADBF-55F5D2FA3A97}"/>
              </a:ext>
            </a:extLst>
          </p:cNvPr>
          <p:cNvPicPr>
            <a:picLocks noChangeAspect="1"/>
          </p:cNvPicPr>
          <p:nvPr/>
        </p:nvPicPr>
        <p:blipFill>
          <a:blip r:embed="rId4"/>
          <a:srcRect/>
          <a:stretch/>
        </p:blipFill>
        <p:spPr>
          <a:xfrm>
            <a:off x="246990" y="250462"/>
            <a:ext cx="489607" cy="327631"/>
          </a:xfrm>
          <a:prstGeom prst="rect">
            <a:avLst/>
          </a:prstGeom>
          <a:ln w="12700">
            <a:miter lim="400000"/>
          </a:ln>
        </p:spPr>
      </p:pic>
      <p:sp>
        <p:nvSpPr>
          <p:cNvPr id="11" name="Rectangle 10">
            <a:extLst>
              <a:ext uri="{FF2B5EF4-FFF2-40B4-BE49-F238E27FC236}">
                <a16:creationId xmlns:a16="http://schemas.microsoft.com/office/drawing/2014/main" id="{D5D2953A-DC36-124D-B17E-9E5B78F05A8C}"/>
              </a:ext>
            </a:extLst>
          </p:cNvPr>
          <p:cNvSpPr/>
          <p:nvPr/>
        </p:nvSpPr>
        <p:spPr>
          <a:xfrm>
            <a:off x="7924800" y="148185"/>
            <a:ext cx="483407"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Tree>
    <p:extLst>
      <p:ext uri="{BB962C8B-B14F-4D97-AF65-F5344CB8AC3E}">
        <p14:creationId xmlns:p14="http://schemas.microsoft.com/office/powerpoint/2010/main" val="29522709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Divider Slide 2">
    <p:bg>
      <p:bgPr>
        <a:solidFill>
          <a:schemeClr val="bg1"/>
        </a:solidFill>
        <a:effectLst/>
      </p:bgPr>
    </p:bg>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4318A853-BC17-0E4F-BD5F-6054F35EDA2B}"/>
              </a:ext>
            </a:extLst>
          </p:cNvPr>
          <p:cNvSpPr/>
          <p:nvPr/>
        </p:nvSpPr>
        <p:spPr>
          <a:xfrm>
            <a:off x="2" y="0"/>
            <a:ext cx="9143999" cy="5143500"/>
          </a:xfrm>
          <a:custGeom>
            <a:avLst/>
            <a:gdLst>
              <a:gd name="connsiteX0" fmla="*/ 5208134 w 9143999"/>
              <a:gd name="connsiteY0" fmla="*/ 0 h 5143500"/>
              <a:gd name="connsiteX1" fmla="*/ 5208136 w 9143999"/>
              <a:gd name="connsiteY1" fmla="*/ 0 h 5143500"/>
              <a:gd name="connsiteX2" fmla="*/ 9143999 w 9143999"/>
              <a:gd name="connsiteY2" fmla="*/ 0 h 5143500"/>
              <a:gd name="connsiteX3" fmla="*/ 9143999 w 9143999"/>
              <a:gd name="connsiteY3" fmla="*/ 5143500 h 5143500"/>
              <a:gd name="connsiteX4" fmla="*/ 5208136 w 9143999"/>
              <a:gd name="connsiteY4" fmla="*/ 5143500 h 5143500"/>
              <a:gd name="connsiteX5" fmla="*/ 0 w 9143999"/>
              <a:gd name="connsiteY5" fmla="*/ 5143500 h 5143500"/>
              <a:gd name="connsiteX6" fmla="*/ 5208134 w 9143999"/>
              <a:gd name="connsiteY6"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3999" h="5143500">
                <a:moveTo>
                  <a:pt x="5208134" y="0"/>
                </a:moveTo>
                <a:lnTo>
                  <a:pt x="5208136" y="0"/>
                </a:lnTo>
                <a:lnTo>
                  <a:pt x="9143999" y="0"/>
                </a:lnTo>
                <a:lnTo>
                  <a:pt x="9143999" y="5143500"/>
                </a:lnTo>
                <a:lnTo>
                  <a:pt x="5208136" y="5143500"/>
                </a:lnTo>
                <a:lnTo>
                  <a:pt x="0" y="5143500"/>
                </a:lnTo>
                <a:cubicBezTo>
                  <a:pt x="0" y="2302825"/>
                  <a:pt x="2331762" y="0"/>
                  <a:pt x="5208134" y="0"/>
                </a:cubicBezTo>
                <a:close/>
              </a:path>
            </a:pathLst>
          </a:cu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2" name="Title 1"/>
          <p:cNvSpPr>
            <a:spLocks noGrp="1"/>
          </p:cNvSpPr>
          <p:nvPr>
            <p:ph type="ctrTitle" hasCustomPrompt="1"/>
          </p:nvPr>
        </p:nvSpPr>
        <p:spPr>
          <a:xfrm>
            <a:off x="2025650" y="1639888"/>
            <a:ext cx="5899150" cy="1089529"/>
          </a:xfrm>
          <a:prstGeom prst="rect">
            <a:avLst/>
          </a:prstGeom>
        </p:spPr>
        <p:txBody>
          <a:bodyPr wrap="square" lIns="0" rIns="0" anchor="t">
            <a:noAutofit/>
          </a:bodyPr>
          <a:lstStyle>
            <a:lvl1pPr algn="l">
              <a:defRPr sz="3600" baseline="0">
                <a:solidFill>
                  <a:schemeClr val="bg1"/>
                </a:solidFill>
              </a:defRPr>
            </a:lvl1pPr>
          </a:lstStyle>
          <a:p>
            <a:r>
              <a:rPr lang="en-US" dirty="0"/>
              <a:t>Divider Slide</a:t>
            </a:r>
            <a:br>
              <a:rPr lang="en-US" dirty="0"/>
            </a:br>
            <a:r>
              <a:rPr lang="en-US" dirty="0"/>
              <a:t>Divider Slide</a:t>
            </a:r>
          </a:p>
        </p:txBody>
      </p:sp>
      <p:sp>
        <p:nvSpPr>
          <p:cNvPr id="3" name="Subtitle 2"/>
          <p:cNvSpPr>
            <a:spLocks noGrp="1"/>
          </p:cNvSpPr>
          <p:nvPr>
            <p:ph type="subTitle" idx="1" hasCustomPrompt="1"/>
          </p:nvPr>
        </p:nvSpPr>
        <p:spPr>
          <a:xfrm>
            <a:off x="2025651" y="2913052"/>
            <a:ext cx="5899147" cy="369332"/>
          </a:xfrm>
          <a:prstGeom prst="rect">
            <a:avLst/>
          </a:prstGeom>
        </p:spPr>
        <p:txBody>
          <a:bodyPr wrap="square" lIns="0" rIns="0" anchor="t">
            <a:spAutoFit/>
          </a:bodyPr>
          <a:lstStyle>
            <a:lvl1pPr>
              <a:defRPr lang="en-US" sz="1800" dirty="0">
                <a:solidFill>
                  <a:schemeClr val="bg1"/>
                </a:solidFill>
              </a:defRPr>
            </a:lvl1pPr>
          </a:lstStyle>
          <a:p>
            <a:pPr lvl="0">
              <a:spcBef>
                <a:spcPts val="1000"/>
              </a:spcBef>
              <a:buClrTx/>
              <a:buSzTx/>
              <a:buFont typeface="Arial"/>
              <a:tabLst/>
            </a:pPr>
            <a:r>
              <a:rPr lang="en-US" dirty="0"/>
              <a:t>Subhead</a:t>
            </a:r>
          </a:p>
        </p:txBody>
      </p:sp>
      <p:pic>
        <p:nvPicPr>
          <p:cNvPr id="8" name="Image">
            <a:extLst>
              <a:ext uri="{FF2B5EF4-FFF2-40B4-BE49-F238E27FC236}">
                <a16:creationId xmlns:a16="http://schemas.microsoft.com/office/drawing/2014/main" id="{FC4BF429-AECB-C64F-857D-520D598BC981}"/>
              </a:ext>
            </a:extLst>
          </p:cNvPr>
          <p:cNvPicPr>
            <a:picLocks noChangeAspect="1"/>
          </p:cNvPicPr>
          <p:nvPr/>
        </p:nvPicPr>
        <p:blipFill>
          <a:blip r:embed="rId2"/>
          <a:srcRect/>
          <a:stretch/>
        </p:blipFill>
        <p:spPr>
          <a:xfrm>
            <a:off x="246990" y="250462"/>
            <a:ext cx="489607" cy="327631"/>
          </a:xfrm>
          <a:prstGeom prst="rect">
            <a:avLst/>
          </a:prstGeom>
          <a:ln w="12700">
            <a:miter lim="400000"/>
          </a:ln>
        </p:spPr>
      </p:pic>
      <p:sp>
        <p:nvSpPr>
          <p:cNvPr id="7" name="Rectangle 6">
            <a:extLst>
              <a:ext uri="{FF2B5EF4-FFF2-40B4-BE49-F238E27FC236}">
                <a16:creationId xmlns:a16="http://schemas.microsoft.com/office/drawing/2014/main" id="{18C59983-8944-6449-B49C-B80D3A24BE2F}"/>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bg1"/>
                </a:solidFill>
              </a:rPr>
              <a:t>ni.com</a:t>
            </a:r>
          </a:p>
        </p:txBody>
      </p:sp>
    </p:spTree>
    <p:extLst>
      <p:ext uri="{BB962C8B-B14F-4D97-AF65-F5344CB8AC3E}">
        <p14:creationId xmlns:p14="http://schemas.microsoft.com/office/powerpoint/2010/main" val="13148675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Divider Slide 3">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047AFD8-289C-5540-8775-BB5FCC9F904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 y="-1"/>
            <a:ext cx="736600" cy="5143499"/>
          </a:xfrm>
          <a:prstGeom prst="rect">
            <a:avLst/>
          </a:prstGeom>
        </p:spPr>
      </p:pic>
      <p:pic>
        <p:nvPicPr>
          <p:cNvPr id="17" name="Image">
            <a:extLst>
              <a:ext uri="{FF2B5EF4-FFF2-40B4-BE49-F238E27FC236}">
                <a16:creationId xmlns:a16="http://schemas.microsoft.com/office/drawing/2014/main" id="{42B1A14B-492A-1F40-B7F5-C353024A1AA8}"/>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15" name="Rectangle 14">
            <a:extLst>
              <a:ext uri="{FF2B5EF4-FFF2-40B4-BE49-F238E27FC236}">
                <a16:creationId xmlns:a16="http://schemas.microsoft.com/office/drawing/2014/main" id="{AED5B481-564C-3D4E-9AE3-B01DACF3A020}"/>
              </a:ext>
            </a:extLst>
          </p:cNvPr>
          <p:cNvSpPr/>
          <p:nvPr/>
        </p:nvSpPr>
        <p:spPr>
          <a:xfrm>
            <a:off x="8486353" y="148185"/>
            <a:ext cx="416346" cy="183494"/>
          </a:xfrm>
          <a:prstGeom prst="rect">
            <a:avLst/>
          </a:prstGeom>
        </p:spPr>
        <p:txBody>
          <a:bodyPr wrap="none" lIns="0" tIns="0" rIns="0" bIns="0" anchor="ctr">
            <a:noAutofit/>
          </a:bodyPr>
          <a:lstStyle/>
          <a:p>
            <a:pPr lvl="0" algn="r"/>
            <a:r>
              <a:rPr lang="en-US" sz="1000" spc="-20" baseline="0" dirty="0">
                <a:solidFill>
                  <a:schemeClr val="bg1"/>
                </a:solidFill>
              </a:rPr>
              <a:t>ni.com</a:t>
            </a:r>
          </a:p>
        </p:txBody>
      </p:sp>
      <p:cxnSp>
        <p:nvCxnSpPr>
          <p:cNvPr id="10" name="Straight Connector 9">
            <a:extLst>
              <a:ext uri="{FF2B5EF4-FFF2-40B4-BE49-F238E27FC236}">
                <a16:creationId xmlns:a16="http://schemas.microsoft.com/office/drawing/2014/main" id="{1C8AF5D9-45F3-364E-8D2A-1AED4F1C398B}"/>
              </a:ext>
            </a:extLst>
          </p:cNvPr>
          <p:cNvCxnSpPr>
            <a:cxnSpLocks/>
          </p:cNvCxnSpPr>
          <p:nvPr/>
        </p:nvCxnSpPr>
        <p:spPr>
          <a:xfrm>
            <a:off x="975711" y="259987"/>
            <a:ext cx="7431688" cy="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1" name="Title 1">
            <a:extLst>
              <a:ext uri="{FF2B5EF4-FFF2-40B4-BE49-F238E27FC236}">
                <a16:creationId xmlns:a16="http://schemas.microsoft.com/office/drawing/2014/main" id="{44F56FE9-9A16-9246-A70C-C51B7991938F}"/>
              </a:ext>
            </a:extLst>
          </p:cNvPr>
          <p:cNvSpPr>
            <a:spLocks noGrp="1"/>
          </p:cNvSpPr>
          <p:nvPr>
            <p:ph type="ctrTitle" hasCustomPrompt="1"/>
          </p:nvPr>
        </p:nvSpPr>
        <p:spPr>
          <a:xfrm>
            <a:off x="975710" y="1410870"/>
            <a:ext cx="7119665" cy="1089529"/>
          </a:xfrm>
          <a:prstGeom prst="rect">
            <a:avLst/>
          </a:prstGeom>
        </p:spPr>
        <p:txBody>
          <a:bodyPr wrap="square" lIns="0" rIns="0" anchor="t">
            <a:noAutofit/>
          </a:bodyPr>
          <a:lstStyle>
            <a:lvl1pPr algn="l">
              <a:defRPr sz="3600" baseline="0">
                <a:solidFill>
                  <a:schemeClr val="bg1"/>
                </a:solidFill>
              </a:defRPr>
            </a:lvl1pPr>
          </a:lstStyle>
          <a:p>
            <a:r>
              <a:rPr lang="en-US" dirty="0"/>
              <a:t>Divider Slide</a:t>
            </a:r>
            <a:br>
              <a:rPr lang="en-US" dirty="0"/>
            </a:br>
            <a:r>
              <a:rPr lang="en-US" dirty="0"/>
              <a:t>Divider Slide</a:t>
            </a:r>
          </a:p>
        </p:txBody>
      </p:sp>
      <p:sp>
        <p:nvSpPr>
          <p:cNvPr id="14" name="Subtitle 2">
            <a:extLst>
              <a:ext uri="{FF2B5EF4-FFF2-40B4-BE49-F238E27FC236}">
                <a16:creationId xmlns:a16="http://schemas.microsoft.com/office/drawing/2014/main" id="{6DBAD126-5E50-1C4F-92CA-FE968CF31934}"/>
              </a:ext>
            </a:extLst>
          </p:cNvPr>
          <p:cNvSpPr>
            <a:spLocks noGrp="1"/>
          </p:cNvSpPr>
          <p:nvPr>
            <p:ph type="subTitle" idx="1" hasCustomPrompt="1"/>
          </p:nvPr>
        </p:nvSpPr>
        <p:spPr>
          <a:xfrm>
            <a:off x="975711" y="2684034"/>
            <a:ext cx="7119662" cy="369332"/>
          </a:xfrm>
          <a:prstGeom prst="rect">
            <a:avLst/>
          </a:prstGeom>
        </p:spPr>
        <p:txBody>
          <a:bodyPr wrap="square" lIns="0" rIns="0" anchor="t">
            <a:spAutoFit/>
          </a:bodyPr>
          <a:lstStyle>
            <a:lvl1pPr>
              <a:defRPr lang="en-US" sz="1800" dirty="0">
                <a:solidFill>
                  <a:schemeClr val="bg1"/>
                </a:solidFill>
              </a:defRPr>
            </a:lvl1pPr>
          </a:lstStyle>
          <a:p>
            <a:pPr lvl="0">
              <a:spcBef>
                <a:spcPts val="1000"/>
              </a:spcBef>
              <a:buClrTx/>
              <a:buSzTx/>
              <a:buFont typeface="Arial"/>
              <a:tabLst/>
            </a:pPr>
            <a:r>
              <a:rPr lang="en-US" dirty="0"/>
              <a:t>Subhead</a:t>
            </a:r>
          </a:p>
        </p:txBody>
      </p:sp>
      <p:sp>
        <p:nvSpPr>
          <p:cNvPr id="18" name="Arc 17">
            <a:extLst>
              <a:ext uri="{FF2B5EF4-FFF2-40B4-BE49-F238E27FC236}">
                <a16:creationId xmlns:a16="http://schemas.microsoft.com/office/drawing/2014/main" id="{91269606-5049-A349-A0F2-E7948820D3E3}"/>
              </a:ext>
            </a:extLst>
          </p:cNvPr>
          <p:cNvSpPr/>
          <p:nvPr/>
        </p:nvSpPr>
        <p:spPr>
          <a:xfrm flipV="1">
            <a:off x="2755014" y="-1113066"/>
            <a:ext cx="6117894" cy="5996579"/>
          </a:xfrm>
          <a:prstGeom prst="arc">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solidFill>
            </a:endParaRPr>
          </a:p>
        </p:txBody>
      </p:sp>
    </p:spTree>
    <p:extLst>
      <p:ext uri="{BB962C8B-B14F-4D97-AF65-F5344CB8AC3E}">
        <p14:creationId xmlns:p14="http://schemas.microsoft.com/office/powerpoint/2010/main" val="21943023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Layout for Bar Graph">
    <p:bg>
      <p:bgPr>
        <a:solidFill>
          <a:schemeClr val="bg1"/>
        </a:solidFill>
        <a:effectLst/>
      </p:bgPr>
    </p:bg>
    <p:spTree>
      <p:nvGrpSpPr>
        <p:cNvPr id="1" name=""/>
        <p:cNvGrpSpPr/>
        <p:nvPr/>
      </p:nvGrpSpPr>
      <p:grpSpPr>
        <a:xfrm>
          <a:off x="0" y="0"/>
          <a:ext cx="0" cy="0"/>
          <a:chOff x="0" y="0"/>
          <a:chExt cx="0" cy="0"/>
        </a:xfrm>
      </p:grpSpPr>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cxnSp>
        <p:nvCxnSpPr>
          <p:cNvPr id="7" name="Straight Connector 6">
            <a:extLst>
              <a:ext uri="{FF2B5EF4-FFF2-40B4-BE49-F238E27FC236}">
                <a16:creationId xmlns:a16="http://schemas.microsoft.com/office/drawing/2014/main" id="{CA21F88F-7476-BB48-935A-A515D14D8D6A}"/>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8" name="Rectangle 7">
            <a:extLst>
              <a:ext uri="{FF2B5EF4-FFF2-40B4-BE49-F238E27FC236}">
                <a16:creationId xmlns:a16="http://schemas.microsoft.com/office/drawing/2014/main" id="{BB0979B2-3789-3043-8C2E-7A66B16CA9DF}"/>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Tree>
    <p:extLst>
      <p:ext uri="{BB962C8B-B14F-4D97-AF65-F5344CB8AC3E}">
        <p14:creationId xmlns:p14="http://schemas.microsoft.com/office/powerpoint/2010/main" val="38828290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Org Chart">
    <p:bg>
      <p:bgPr>
        <a:solidFill>
          <a:schemeClr val="bg1"/>
        </a:solidFill>
        <a:effectLst/>
      </p:bgPr>
    </p:bg>
    <p:spTree>
      <p:nvGrpSpPr>
        <p:cNvPr id="1" name=""/>
        <p:cNvGrpSpPr/>
        <p:nvPr/>
      </p:nvGrpSpPr>
      <p:grpSpPr>
        <a:xfrm>
          <a:off x="0" y="0"/>
          <a:ext cx="0" cy="0"/>
          <a:chOff x="0" y="0"/>
          <a:chExt cx="0" cy="0"/>
        </a:xfrm>
      </p:grpSpPr>
      <p:sp>
        <p:nvSpPr>
          <p:cNvPr id="86" name="Picture Placeholder 85">
            <a:extLst>
              <a:ext uri="{FF2B5EF4-FFF2-40B4-BE49-F238E27FC236}">
                <a16:creationId xmlns:a16="http://schemas.microsoft.com/office/drawing/2014/main" id="{34C00EEC-9365-B34A-AFA4-37781D3407AB}"/>
              </a:ext>
            </a:extLst>
          </p:cNvPr>
          <p:cNvSpPr>
            <a:spLocks noGrp="1"/>
          </p:cNvSpPr>
          <p:nvPr>
            <p:ph type="pic" sz="quarter" idx="10"/>
          </p:nvPr>
        </p:nvSpPr>
        <p:spPr>
          <a:xfrm>
            <a:off x="5219416" y="2268580"/>
            <a:ext cx="554979" cy="740664"/>
          </a:xfrm>
          <a:custGeom>
            <a:avLst/>
            <a:gdLst>
              <a:gd name="connsiteX0" fmla="*/ 0 w 554979"/>
              <a:gd name="connsiteY0" fmla="*/ 0 h 731520"/>
              <a:gd name="connsiteX1" fmla="*/ 277490 w 554979"/>
              <a:gd name="connsiteY1" fmla="*/ 0 h 731520"/>
              <a:gd name="connsiteX2" fmla="*/ 549343 w 554979"/>
              <a:gd name="connsiteY2" fmla="*/ 221566 h 731520"/>
              <a:gd name="connsiteX3" fmla="*/ 554979 w 554979"/>
              <a:gd name="connsiteY3" fmla="*/ 277480 h 731520"/>
              <a:gd name="connsiteX4" fmla="*/ 554979 w 554979"/>
              <a:gd name="connsiteY4" fmla="*/ 731520 h 731520"/>
              <a:gd name="connsiteX5" fmla="*/ 0 w 554979"/>
              <a:gd name="connsiteY5" fmla="*/ 73152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979" h="731520">
                <a:moveTo>
                  <a:pt x="0" y="0"/>
                </a:moveTo>
                <a:lnTo>
                  <a:pt x="277490" y="0"/>
                </a:lnTo>
                <a:cubicBezTo>
                  <a:pt x="411587" y="0"/>
                  <a:pt x="523468" y="95119"/>
                  <a:pt x="549343" y="221566"/>
                </a:cubicBezTo>
                <a:lnTo>
                  <a:pt x="554979" y="277480"/>
                </a:lnTo>
                <a:lnTo>
                  <a:pt x="554979" y="731520"/>
                </a:lnTo>
                <a:lnTo>
                  <a:pt x="0" y="731520"/>
                </a:lnTo>
                <a:close/>
              </a:path>
            </a:pathLst>
          </a:custGeom>
          <a:noFill/>
        </p:spPr>
        <p:txBody>
          <a:bodyPr wrap="square" anchor="ctr">
            <a:noAutofit/>
          </a:bodyPr>
          <a:lstStyle>
            <a:lvl1pPr algn="ctr">
              <a:defRPr sz="600">
                <a:solidFill>
                  <a:schemeClr val="tx1"/>
                </a:solidFill>
                <a:latin typeface="+mn-lt"/>
              </a:defRPr>
            </a:lvl1pPr>
          </a:lstStyle>
          <a:p>
            <a:r>
              <a:rPr lang="en-US"/>
              <a:t>Click icon to add picture</a:t>
            </a:r>
            <a:endParaRPr lang="en-US" dirty="0"/>
          </a:p>
        </p:txBody>
      </p:sp>
      <p:sp>
        <p:nvSpPr>
          <p:cNvPr id="43" name="Round Single Corner Rectangle 42">
            <a:extLst>
              <a:ext uri="{FF2B5EF4-FFF2-40B4-BE49-F238E27FC236}">
                <a16:creationId xmlns:a16="http://schemas.microsoft.com/office/drawing/2014/main" id="{C935EA80-6666-174E-8F4D-5FE0C794C6FF}"/>
              </a:ext>
            </a:extLst>
          </p:cNvPr>
          <p:cNvSpPr/>
          <p:nvPr/>
        </p:nvSpPr>
        <p:spPr>
          <a:xfrm rot="10800000">
            <a:off x="7105650" y="-2"/>
            <a:ext cx="2038348" cy="1875759"/>
          </a:xfrm>
          <a:prstGeom prst="round1Rect">
            <a:avLst>
              <a:gd name="adj" fmla="val 50000"/>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49" name="Picture Placeholder 48">
            <a:extLst>
              <a:ext uri="{FF2B5EF4-FFF2-40B4-BE49-F238E27FC236}">
                <a16:creationId xmlns:a16="http://schemas.microsoft.com/office/drawing/2014/main" id="{1976186C-E87F-F74F-BB92-C059D8DB151F}"/>
              </a:ext>
            </a:extLst>
          </p:cNvPr>
          <p:cNvSpPr>
            <a:spLocks noGrp="1"/>
          </p:cNvSpPr>
          <p:nvPr>
            <p:ph type="pic" sz="quarter" idx="13"/>
          </p:nvPr>
        </p:nvSpPr>
        <p:spPr>
          <a:xfrm>
            <a:off x="8111300" y="602585"/>
            <a:ext cx="1032700" cy="1268698"/>
          </a:xfrm>
          <a:prstGeom prst="rect">
            <a:avLst/>
          </a:prstGeom>
        </p:spPr>
        <p:txBody>
          <a:bodyPr anchor="ctr"/>
          <a:lstStyle>
            <a:lvl1pPr algn="ctr">
              <a:defRPr sz="1050"/>
            </a:lvl1pPr>
          </a:lstStyle>
          <a:p>
            <a:r>
              <a:rPr lang="en-US"/>
              <a:t>Click icon to add picture</a:t>
            </a:r>
            <a:endParaRPr lang="en-US" dirty="0"/>
          </a:p>
        </p:txBody>
      </p:sp>
      <p:sp>
        <p:nvSpPr>
          <p:cNvPr id="50" name="Text Placeholder 45">
            <a:extLst>
              <a:ext uri="{FF2B5EF4-FFF2-40B4-BE49-F238E27FC236}">
                <a16:creationId xmlns:a16="http://schemas.microsoft.com/office/drawing/2014/main" id="{39B843AD-5A8A-F740-BE2F-49F9B47A0CD1}"/>
              </a:ext>
            </a:extLst>
          </p:cNvPr>
          <p:cNvSpPr>
            <a:spLocks noGrp="1"/>
          </p:cNvSpPr>
          <p:nvPr>
            <p:ph type="body" sz="quarter" idx="14" hasCustomPrompt="1"/>
          </p:nvPr>
        </p:nvSpPr>
        <p:spPr>
          <a:xfrm>
            <a:off x="7362353" y="209761"/>
            <a:ext cx="1658914" cy="182562"/>
          </a:xfrm>
          <a:prstGeom prst="rect">
            <a:avLst/>
          </a:prstGeom>
        </p:spPr>
        <p:txBody>
          <a:bodyPr lIns="36576" tIns="36576" rIns="36576" bIns="36576" anchor="ctr"/>
          <a:lstStyle>
            <a:lvl1pPr algn="l">
              <a:spcBef>
                <a:spcPts val="0"/>
              </a:spcBef>
              <a:defRPr sz="1000" b="1" i="0">
                <a:solidFill>
                  <a:schemeClr val="bg1"/>
                </a:solidFill>
                <a:latin typeface="Times New Roman" panose="02020603050405020304" pitchFamily="18" charset="0"/>
                <a:cs typeface="Times New Roman" panose="02020603050405020304" pitchFamily="18" charset="0"/>
              </a:defRPr>
            </a:lvl1pPr>
            <a:lvl2pPr>
              <a:defRPr sz="800">
                <a:latin typeface="+mj-lt"/>
              </a:defRPr>
            </a:lvl2pPr>
            <a:lvl3pPr>
              <a:defRPr sz="800">
                <a:latin typeface="+mj-lt"/>
              </a:defRPr>
            </a:lvl3pPr>
            <a:lvl4pPr>
              <a:defRPr sz="800">
                <a:latin typeface="+mj-lt"/>
              </a:defRPr>
            </a:lvl4pPr>
            <a:lvl5pPr>
              <a:defRPr sz="800">
                <a:latin typeface="+mj-lt"/>
              </a:defRPr>
            </a:lvl5pPr>
          </a:lstStyle>
          <a:p>
            <a:pPr lvl="0"/>
            <a:r>
              <a:rPr lang="en-US" dirty="0"/>
              <a:t>Name</a:t>
            </a:r>
          </a:p>
        </p:txBody>
      </p:sp>
      <p:sp>
        <p:nvSpPr>
          <p:cNvPr id="51" name="Text Placeholder 45">
            <a:extLst>
              <a:ext uri="{FF2B5EF4-FFF2-40B4-BE49-F238E27FC236}">
                <a16:creationId xmlns:a16="http://schemas.microsoft.com/office/drawing/2014/main" id="{FF4BB383-CF91-4C41-B0F6-F5DAE34F5D61}"/>
              </a:ext>
            </a:extLst>
          </p:cNvPr>
          <p:cNvSpPr>
            <a:spLocks noGrp="1"/>
          </p:cNvSpPr>
          <p:nvPr>
            <p:ph type="body" sz="quarter" idx="15" hasCustomPrompt="1"/>
          </p:nvPr>
        </p:nvSpPr>
        <p:spPr>
          <a:xfrm>
            <a:off x="7357495" y="379818"/>
            <a:ext cx="1658914" cy="197257"/>
          </a:xfrm>
          <a:prstGeom prst="rect">
            <a:avLst/>
          </a:prstGeom>
        </p:spPr>
        <p:txBody>
          <a:bodyPr lIns="36576" tIns="36576" rIns="36576" bIns="36576" anchor="t"/>
          <a:lstStyle>
            <a:lvl1pPr algn="l">
              <a:spcBef>
                <a:spcPts val="0"/>
              </a:spcBef>
              <a:defRPr sz="800" b="0" i="0" spc="-30" baseline="0">
                <a:solidFill>
                  <a:schemeClr val="bg1"/>
                </a:solidFill>
                <a:latin typeface="Consolas" panose="020B0609020204030204" pitchFamily="49" charset="0"/>
                <a:cs typeface="Consolas" panose="020B0609020204030204" pitchFamily="49" charset="0"/>
              </a:defRPr>
            </a:lvl1pPr>
            <a:lvl2pPr>
              <a:defRPr sz="800">
                <a:latin typeface="+mj-lt"/>
              </a:defRPr>
            </a:lvl2pPr>
            <a:lvl3pPr>
              <a:defRPr sz="800">
                <a:latin typeface="+mj-lt"/>
              </a:defRPr>
            </a:lvl3pPr>
            <a:lvl4pPr>
              <a:defRPr sz="800">
                <a:latin typeface="+mj-lt"/>
              </a:defRPr>
            </a:lvl4pPr>
            <a:lvl5pPr>
              <a:defRPr sz="800">
                <a:latin typeface="+mj-lt"/>
              </a:defRPr>
            </a:lvl5pPr>
          </a:lstStyle>
          <a:p>
            <a:pPr lvl="0"/>
            <a:r>
              <a:rPr lang="en-US" dirty="0"/>
              <a:t>TITLE, DEPARTMENT</a:t>
            </a:r>
          </a:p>
        </p:txBody>
      </p:sp>
      <p:pic>
        <p:nvPicPr>
          <p:cNvPr id="6" name="Image">
            <a:extLst>
              <a:ext uri="{FF2B5EF4-FFF2-40B4-BE49-F238E27FC236}">
                <a16:creationId xmlns:a16="http://schemas.microsoft.com/office/drawing/2014/main" id="{CB0FF831-6C7C-3C47-AA39-C6A6446CBCBA}"/>
              </a:ext>
            </a:extLst>
          </p:cNvPr>
          <p:cNvPicPr>
            <a:picLocks noChangeAspect="1"/>
          </p:cNvPicPr>
          <p:nvPr/>
        </p:nvPicPr>
        <p:blipFill>
          <a:blip r:embed="rId2"/>
          <a:srcRect/>
          <a:stretch/>
        </p:blipFill>
        <p:spPr>
          <a:xfrm>
            <a:off x="246990" y="250462"/>
            <a:ext cx="489607" cy="327631"/>
          </a:xfrm>
          <a:prstGeom prst="rect">
            <a:avLst/>
          </a:prstGeom>
          <a:ln w="12700">
            <a:miter lim="400000"/>
          </a:ln>
        </p:spPr>
      </p:pic>
      <p:sp>
        <p:nvSpPr>
          <p:cNvPr id="35" name="Rectangle 38">
            <a:extLst>
              <a:ext uri="{FF2B5EF4-FFF2-40B4-BE49-F238E27FC236}">
                <a16:creationId xmlns:a16="http://schemas.microsoft.com/office/drawing/2014/main" id="{B0C54555-FAF8-C247-BD47-30239068182E}"/>
              </a:ext>
            </a:extLst>
          </p:cNvPr>
          <p:cNvSpPr>
            <a:spLocks/>
          </p:cNvSpPr>
          <p:nvPr/>
        </p:nvSpPr>
        <p:spPr bwMode="auto">
          <a:xfrm>
            <a:off x="3797300" y="1156621"/>
            <a:ext cx="1422539" cy="735995"/>
          </a:xfrm>
          <a:prstGeom prst="round1Rect">
            <a:avLst>
              <a:gd name="adj" fmla="val 0"/>
            </a:avLst>
          </a:prstGeom>
          <a:solidFill>
            <a:schemeClr val="bg2"/>
          </a:solidFill>
          <a:ln w="9525" cap="flat" cmpd="sng" algn="ctr">
            <a:noFill/>
            <a:prstDash val="solid"/>
            <a:round/>
            <a:headEnd type="none" w="med" len="med"/>
            <a:tailEnd type="none" w="med" len="med"/>
          </a:ln>
          <a:effectLst/>
        </p:spPr>
        <p:txBody>
          <a:bodyPr vert="horz" wrap="square" lIns="27432" tIns="36576" rIns="36576" bIns="36576" numCol="1" rtlCol="0" anchor="ctr" anchorCtr="0" compatLnSpc="1">
            <a:prstTxWarp prst="textNoShape">
              <a:avLst/>
            </a:prstTxWarp>
          </a:bodyPr>
          <a:lstStyle/>
          <a:p>
            <a:pPr algn="r"/>
            <a:endParaRPr lang="en-US" sz="800" b="0" i="0" spc="0" dirty="0">
              <a:latin typeface="Consolas" panose="020B0609020204030204" pitchFamily="49" charset="0"/>
              <a:cs typeface="Consolas" panose="020B0609020204030204" pitchFamily="49" charset="0"/>
            </a:endParaRPr>
          </a:p>
        </p:txBody>
      </p:sp>
      <p:grpSp>
        <p:nvGrpSpPr>
          <p:cNvPr id="36" name="Group 35">
            <a:extLst>
              <a:ext uri="{FF2B5EF4-FFF2-40B4-BE49-F238E27FC236}">
                <a16:creationId xmlns:a16="http://schemas.microsoft.com/office/drawing/2014/main" id="{3DEC8AAA-D5D3-014B-9A40-0F8C9630E4E3}"/>
              </a:ext>
            </a:extLst>
          </p:cNvPr>
          <p:cNvGrpSpPr/>
          <p:nvPr/>
        </p:nvGrpSpPr>
        <p:grpSpPr>
          <a:xfrm>
            <a:off x="502208" y="587925"/>
            <a:ext cx="6362054" cy="4312688"/>
            <a:chOff x="253999" y="256470"/>
            <a:chExt cx="6753876" cy="4638212"/>
          </a:xfrm>
        </p:grpSpPr>
        <p:grpSp>
          <p:nvGrpSpPr>
            <p:cNvPr id="37" name="Group 36">
              <a:extLst>
                <a:ext uri="{FF2B5EF4-FFF2-40B4-BE49-F238E27FC236}">
                  <a16:creationId xmlns:a16="http://schemas.microsoft.com/office/drawing/2014/main" id="{3EBA9A18-88F1-BE4F-93F8-680112FE32B8}"/>
                </a:ext>
              </a:extLst>
            </p:cNvPr>
            <p:cNvGrpSpPr/>
            <p:nvPr/>
          </p:nvGrpSpPr>
          <p:grpSpPr>
            <a:xfrm flipH="1" flipV="1">
              <a:off x="253999" y="256470"/>
              <a:ext cx="2929039" cy="4638212"/>
              <a:chOff x="701574" y="257641"/>
              <a:chExt cx="2929039" cy="4638212"/>
            </a:xfrm>
          </p:grpSpPr>
          <p:sp>
            <p:nvSpPr>
              <p:cNvPr id="39" name="Freeform 38">
                <a:extLst>
                  <a:ext uri="{FF2B5EF4-FFF2-40B4-BE49-F238E27FC236}">
                    <a16:creationId xmlns:a16="http://schemas.microsoft.com/office/drawing/2014/main" id="{D8649C24-5708-D84B-9CB9-9A835EFFF6EE}"/>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cxnSp>
            <p:nvCxnSpPr>
              <p:cNvPr id="40" name="Straight Connector 39">
                <a:extLst>
                  <a:ext uri="{FF2B5EF4-FFF2-40B4-BE49-F238E27FC236}">
                    <a16:creationId xmlns:a16="http://schemas.microsoft.com/office/drawing/2014/main" id="{65F30895-A8BA-3448-9E5A-831B3FB3701B}"/>
                  </a:ext>
                </a:extLst>
              </p:cNvPr>
              <p:cNvCxnSpPr>
                <a:cxnSpLocks/>
              </p:cNvCxnSpPr>
              <p:nvPr/>
            </p:nvCxnSpPr>
            <p:spPr>
              <a:xfrm flipH="1" flipV="1">
                <a:off x="3630613" y="257641"/>
                <a:ext cx="0" cy="3252323"/>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B41F828-4BBF-204C-9807-5E049EEA3C0D}"/>
                  </a:ext>
                </a:extLst>
              </p:cNvPr>
              <p:cNvCxnSpPr>
                <a:cxnSpLocks/>
              </p:cNvCxnSpPr>
              <p:nvPr/>
            </p:nvCxnSpPr>
            <p:spPr>
              <a:xfrm flipH="1" flipV="1">
                <a:off x="701574" y="4895853"/>
                <a:ext cx="1543703"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8" name="Straight Connector 37">
              <a:extLst>
                <a:ext uri="{FF2B5EF4-FFF2-40B4-BE49-F238E27FC236}">
                  <a16:creationId xmlns:a16="http://schemas.microsoft.com/office/drawing/2014/main" id="{57147D10-ADCE-084A-9D6D-972C2D0E5B58}"/>
                </a:ext>
              </a:extLst>
            </p:cNvPr>
            <p:cNvCxnSpPr>
              <a:cxnSpLocks/>
            </p:cNvCxnSpPr>
            <p:nvPr/>
          </p:nvCxnSpPr>
          <p:spPr>
            <a:xfrm>
              <a:off x="3183038" y="256470"/>
              <a:ext cx="382483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grpSp>
      <p:sp>
        <p:nvSpPr>
          <p:cNvPr id="46" name="Text Placeholder 45">
            <a:extLst>
              <a:ext uri="{FF2B5EF4-FFF2-40B4-BE49-F238E27FC236}">
                <a16:creationId xmlns:a16="http://schemas.microsoft.com/office/drawing/2014/main" id="{2CA9A7DA-970B-1045-AABD-B36D98DCD1CA}"/>
              </a:ext>
            </a:extLst>
          </p:cNvPr>
          <p:cNvSpPr>
            <a:spLocks noGrp="1"/>
          </p:cNvSpPr>
          <p:nvPr>
            <p:ph type="body" sz="quarter" idx="11" hasCustomPrompt="1"/>
          </p:nvPr>
        </p:nvSpPr>
        <p:spPr>
          <a:xfrm>
            <a:off x="3817719" y="1183515"/>
            <a:ext cx="1401275" cy="234925"/>
          </a:xfrm>
          <a:prstGeom prst="rect">
            <a:avLst/>
          </a:prstGeom>
        </p:spPr>
        <p:txBody>
          <a:bodyPr lIns="36576" tIns="36576" rIns="36576" bIns="36576" anchor="ctr"/>
          <a:lstStyle>
            <a:lvl1pPr algn="r">
              <a:spcBef>
                <a:spcPts val="0"/>
              </a:spcBef>
              <a:defRPr sz="1000" b="1" i="0">
                <a:latin typeface="Times New Roman" panose="02020603050405020304" pitchFamily="18" charset="0"/>
                <a:cs typeface="Times New Roman" panose="02020603050405020304" pitchFamily="18" charset="0"/>
              </a:defRPr>
            </a:lvl1pPr>
            <a:lvl2pPr>
              <a:defRPr sz="800">
                <a:latin typeface="+mj-lt"/>
              </a:defRPr>
            </a:lvl2pPr>
            <a:lvl3pPr>
              <a:defRPr sz="800">
                <a:latin typeface="+mj-lt"/>
              </a:defRPr>
            </a:lvl3pPr>
            <a:lvl4pPr>
              <a:defRPr sz="800">
                <a:latin typeface="+mj-lt"/>
              </a:defRPr>
            </a:lvl4pPr>
            <a:lvl5pPr>
              <a:defRPr sz="800">
                <a:latin typeface="+mj-lt"/>
              </a:defRPr>
            </a:lvl5pPr>
          </a:lstStyle>
          <a:p>
            <a:pPr lvl="0"/>
            <a:r>
              <a:rPr lang="en-US" dirty="0"/>
              <a:t>Name</a:t>
            </a:r>
          </a:p>
        </p:txBody>
      </p:sp>
      <p:sp>
        <p:nvSpPr>
          <p:cNvPr id="47" name="Text Placeholder 45">
            <a:extLst>
              <a:ext uri="{FF2B5EF4-FFF2-40B4-BE49-F238E27FC236}">
                <a16:creationId xmlns:a16="http://schemas.microsoft.com/office/drawing/2014/main" id="{20E5D574-26BB-8645-A658-02E6D89DF9D5}"/>
              </a:ext>
            </a:extLst>
          </p:cNvPr>
          <p:cNvSpPr>
            <a:spLocks noGrp="1"/>
          </p:cNvSpPr>
          <p:nvPr>
            <p:ph type="body" sz="quarter" idx="12" hasCustomPrompt="1"/>
          </p:nvPr>
        </p:nvSpPr>
        <p:spPr>
          <a:xfrm>
            <a:off x="3817719" y="1423110"/>
            <a:ext cx="1401275" cy="467267"/>
          </a:xfrm>
          <a:prstGeom prst="rect">
            <a:avLst/>
          </a:prstGeom>
        </p:spPr>
        <p:txBody>
          <a:bodyPr lIns="36576" tIns="36576" rIns="36576" bIns="36576" anchor="t"/>
          <a:lstStyle>
            <a:lvl1pPr algn="r">
              <a:lnSpc>
                <a:spcPts val="960"/>
              </a:lnSpc>
              <a:spcBef>
                <a:spcPts val="0"/>
              </a:spcBef>
              <a:defRPr lang="en-US" sz="800" b="0" i="0" kern="1200" spc="-30" baseline="0" dirty="0" smtClean="0">
                <a:solidFill>
                  <a:schemeClr val="tx1"/>
                </a:solidFill>
                <a:latin typeface="Consolas" panose="020B0609020204030204" pitchFamily="49" charset="0"/>
                <a:ea typeface="Arial" charset="0"/>
                <a:cs typeface="Consolas" panose="020B0609020204030204" pitchFamily="49" charset="0"/>
              </a:defRPr>
            </a:lvl1pPr>
            <a:lvl2pPr>
              <a:defRPr sz="800">
                <a:latin typeface="+mj-lt"/>
              </a:defRPr>
            </a:lvl2pPr>
            <a:lvl3pPr>
              <a:defRPr sz="800">
                <a:latin typeface="+mj-lt"/>
              </a:defRPr>
            </a:lvl3pPr>
            <a:lvl4pPr>
              <a:defRPr sz="800">
                <a:latin typeface="+mj-lt"/>
              </a:defRPr>
            </a:lvl4pPr>
            <a:lvl5pPr>
              <a:defRPr sz="800">
                <a:latin typeface="+mj-lt"/>
              </a:defRPr>
            </a:lvl5pPr>
          </a:lstStyle>
          <a:p>
            <a:pPr marL="0" marR="0" lvl="0" indent="0" algn="r" defTabSz="914400" rtl="0" eaLnBrk="1" fontAlgn="auto" latinLnBrk="0" hangingPunct="1">
              <a:lnSpc>
                <a:spcPct val="100000"/>
              </a:lnSpc>
              <a:spcBef>
                <a:spcPts val="0"/>
              </a:spcBef>
              <a:spcAft>
                <a:spcPts val="0"/>
              </a:spcAft>
              <a:buClr>
                <a:schemeClr val="bg2">
                  <a:lumMod val="50000"/>
                </a:schemeClr>
              </a:buClr>
              <a:buSzPct val="70000"/>
              <a:buFont typeface="Wingdings" charset="2"/>
              <a:buNone/>
              <a:tabLst>
                <a:tab pos="182880" algn="l"/>
              </a:tabLst>
            </a:pPr>
            <a:r>
              <a:rPr lang="en-US" dirty="0"/>
              <a:t>TITLE, DEPARTMENT</a:t>
            </a:r>
          </a:p>
        </p:txBody>
      </p:sp>
      <p:sp>
        <p:nvSpPr>
          <p:cNvPr id="54" name="Rectangle 38">
            <a:extLst>
              <a:ext uri="{FF2B5EF4-FFF2-40B4-BE49-F238E27FC236}">
                <a16:creationId xmlns:a16="http://schemas.microsoft.com/office/drawing/2014/main" id="{6F3D4AB5-FDE7-7F41-B8F4-33F4A2AD26C1}"/>
              </a:ext>
            </a:extLst>
          </p:cNvPr>
          <p:cNvSpPr>
            <a:spLocks/>
          </p:cNvSpPr>
          <p:nvPr/>
        </p:nvSpPr>
        <p:spPr bwMode="auto">
          <a:xfrm>
            <a:off x="3797300" y="2268580"/>
            <a:ext cx="1422539" cy="735995"/>
          </a:xfrm>
          <a:prstGeom prst="round1Rect">
            <a:avLst>
              <a:gd name="adj" fmla="val 0"/>
            </a:avLst>
          </a:prstGeom>
          <a:solidFill>
            <a:schemeClr val="bg2"/>
          </a:solidFill>
          <a:ln w="9525" cap="flat" cmpd="sng" algn="ctr">
            <a:noFill/>
            <a:prstDash val="solid"/>
            <a:round/>
            <a:headEnd type="none" w="med" len="med"/>
            <a:tailEnd type="none" w="med" len="med"/>
          </a:ln>
          <a:effectLst/>
        </p:spPr>
        <p:txBody>
          <a:bodyPr vert="horz" wrap="square" lIns="27432" tIns="36576" rIns="36576" bIns="36576" numCol="1" rtlCol="0" anchor="ctr" anchorCtr="0" compatLnSpc="1">
            <a:prstTxWarp prst="textNoShape">
              <a:avLst/>
            </a:prstTxWarp>
          </a:bodyPr>
          <a:lstStyle/>
          <a:p>
            <a:pPr algn="r"/>
            <a:endParaRPr lang="en-US" sz="800" b="0" i="0" spc="0" dirty="0">
              <a:latin typeface="Consolas" panose="020B0609020204030204" pitchFamily="49" charset="0"/>
              <a:cs typeface="Consolas" panose="020B0609020204030204" pitchFamily="49" charset="0"/>
            </a:endParaRPr>
          </a:p>
        </p:txBody>
      </p:sp>
      <p:sp>
        <p:nvSpPr>
          <p:cNvPr id="55" name="Text Placeholder 45">
            <a:extLst>
              <a:ext uri="{FF2B5EF4-FFF2-40B4-BE49-F238E27FC236}">
                <a16:creationId xmlns:a16="http://schemas.microsoft.com/office/drawing/2014/main" id="{49B88D92-1CB9-E042-971C-EAB615791FE2}"/>
              </a:ext>
            </a:extLst>
          </p:cNvPr>
          <p:cNvSpPr>
            <a:spLocks noGrp="1"/>
          </p:cNvSpPr>
          <p:nvPr>
            <p:ph type="body" sz="quarter" idx="17" hasCustomPrompt="1"/>
          </p:nvPr>
        </p:nvSpPr>
        <p:spPr>
          <a:xfrm>
            <a:off x="3817719" y="2293237"/>
            <a:ext cx="1401275" cy="234925"/>
          </a:xfrm>
          <a:prstGeom prst="rect">
            <a:avLst/>
          </a:prstGeom>
        </p:spPr>
        <p:txBody>
          <a:bodyPr lIns="36576" tIns="36576" rIns="36576" bIns="36576" anchor="ctr"/>
          <a:lstStyle>
            <a:lvl1pPr algn="r">
              <a:spcBef>
                <a:spcPts val="0"/>
              </a:spcBef>
              <a:defRPr sz="1000" b="1" i="0">
                <a:latin typeface="Times New Roman" panose="02020603050405020304" pitchFamily="18" charset="0"/>
                <a:cs typeface="Times New Roman" panose="02020603050405020304" pitchFamily="18" charset="0"/>
              </a:defRPr>
            </a:lvl1pPr>
            <a:lvl2pPr>
              <a:defRPr sz="800">
                <a:latin typeface="+mj-lt"/>
              </a:defRPr>
            </a:lvl2pPr>
            <a:lvl3pPr>
              <a:defRPr sz="800">
                <a:latin typeface="+mj-lt"/>
              </a:defRPr>
            </a:lvl3pPr>
            <a:lvl4pPr>
              <a:defRPr sz="800">
                <a:latin typeface="+mj-lt"/>
              </a:defRPr>
            </a:lvl4pPr>
            <a:lvl5pPr>
              <a:defRPr sz="800">
                <a:latin typeface="+mj-lt"/>
              </a:defRPr>
            </a:lvl5pPr>
          </a:lstStyle>
          <a:p>
            <a:pPr lvl="0"/>
            <a:r>
              <a:rPr lang="en-US" dirty="0"/>
              <a:t>Name</a:t>
            </a:r>
          </a:p>
        </p:txBody>
      </p:sp>
      <p:sp>
        <p:nvSpPr>
          <p:cNvPr id="56" name="Text Placeholder 45">
            <a:extLst>
              <a:ext uri="{FF2B5EF4-FFF2-40B4-BE49-F238E27FC236}">
                <a16:creationId xmlns:a16="http://schemas.microsoft.com/office/drawing/2014/main" id="{286D1BE9-538A-A54A-8CBA-E6F793355221}"/>
              </a:ext>
            </a:extLst>
          </p:cNvPr>
          <p:cNvSpPr>
            <a:spLocks noGrp="1"/>
          </p:cNvSpPr>
          <p:nvPr>
            <p:ph type="body" sz="quarter" idx="18" hasCustomPrompt="1"/>
          </p:nvPr>
        </p:nvSpPr>
        <p:spPr>
          <a:xfrm>
            <a:off x="3817719" y="2532832"/>
            <a:ext cx="1401275" cy="467267"/>
          </a:xfrm>
          <a:prstGeom prst="rect">
            <a:avLst/>
          </a:prstGeom>
        </p:spPr>
        <p:txBody>
          <a:bodyPr lIns="36576" tIns="36576" rIns="36576" bIns="36576" anchor="t"/>
          <a:lstStyle>
            <a:lvl1pPr algn="r">
              <a:spcBef>
                <a:spcPts val="0"/>
              </a:spcBef>
              <a:defRPr lang="en-US" sz="800" b="0" i="0" kern="1200" spc="-30" baseline="0" dirty="0" smtClean="0">
                <a:solidFill>
                  <a:schemeClr val="tx1"/>
                </a:solidFill>
                <a:latin typeface="Consolas" panose="020B0609020204030204" pitchFamily="49" charset="0"/>
                <a:ea typeface="Arial" charset="0"/>
                <a:cs typeface="Consolas" panose="020B0609020204030204" pitchFamily="49" charset="0"/>
              </a:defRPr>
            </a:lvl1pPr>
            <a:lvl2pPr>
              <a:defRPr sz="800">
                <a:latin typeface="+mj-lt"/>
              </a:defRPr>
            </a:lvl2pPr>
            <a:lvl3pPr>
              <a:defRPr sz="800">
                <a:latin typeface="+mj-lt"/>
              </a:defRPr>
            </a:lvl3pPr>
            <a:lvl4pPr>
              <a:defRPr sz="800">
                <a:latin typeface="+mj-lt"/>
              </a:defRPr>
            </a:lvl4pPr>
            <a:lvl5pPr>
              <a:defRPr sz="800">
                <a:latin typeface="+mj-lt"/>
              </a:defRPr>
            </a:lvl5pPr>
          </a:lstStyle>
          <a:p>
            <a:pPr marL="0" marR="0" lvl="0" indent="0" algn="r" defTabSz="914400" rtl="0" eaLnBrk="1" fontAlgn="auto" latinLnBrk="0" hangingPunct="1">
              <a:lnSpc>
                <a:spcPct val="100000"/>
              </a:lnSpc>
              <a:spcBef>
                <a:spcPts val="0"/>
              </a:spcBef>
              <a:spcAft>
                <a:spcPts val="0"/>
              </a:spcAft>
              <a:buClr>
                <a:schemeClr val="bg2">
                  <a:lumMod val="50000"/>
                </a:schemeClr>
              </a:buClr>
              <a:buSzPct val="70000"/>
              <a:buFont typeface="Wingdings" charset="2"/>
              <a:buNone/>
              <a:tabLst>
                <a:tab pos="182880" algn="l"/>
              </a:tabLst>
            </a:pPr>
            <a:r>
              <a:rPr lang="en-US" dirty="0"/>
              <a:t>TITLE, DEPARTMENT</a:t>
            </a:r>
          </a:p>
        </p:txBody>
      </p:sp>
      <p:sp>
        <p:nvSpPr>
          <p:cNvPr id="93" name="Picture Placeholder 92">
            <a:extLst>
              <a:ext uri="{FF2B5EF4-FFF2-40B4-BE49-F238E27FC236}">
                <a16:creationId xmlns:a16="http://schemas.microsoft.com/office/drawing/2014/main" id="{C0C7BC42-D94A-934B-A163-06FD2EEA534D}"/>
              </a:ext>
            </a:extLst>
          </p:cNvPr>
          <p:cNvSpPr>
            <a:spLocks noGrp="1"/>
          </p:cNvSpPr>
          <p:nvPr>
            <p:ph type="pic" sz="quarter" idx="35"/>
          </p:nvPr>
        </p:nvSpPr>
        <p:spPr>
          <a:xfrm>
            <a:off x="8090206" y="2268580"/>
            <a:ext cx="554979" cy="740664"/>
          </a:xfrm>
          <a:custGeom>
            <a:avLst/>
            <a:gdLst>
              <a:gd name="connsiteX0" fmla="*/ 0 w 554979"/>
              <a:gd name="connsiteY0" fmla="*/ 0 h 731520"/>
              <a:gd name="connsiteX1" fmla="*/ 277490 w 554979"/>
              <a:gd name="connsiteY1" fmla="*/ 0 h 731520"/>
              <a:gd name="connsiteX2" fmla="*/ 549343 w 554979"/>
              <a:gd name="connsiteY2" fmla="*/ 221566 h 731520"/>
              <a:gd name="connsiteX3" fmla="*/ 554979 w 554979"/>
              <a:gd name="connsiteY3" fmla="*/ 277480 h 731520"/>
              <a:gd name="connsiteX4" fmla="*/ 554979 w 554979"/>
              <a:gd name="connsiteY4" fmla="*/ 731520 h 731520"/>
              <a:gd name="connsiteX5" fmla="*/ 0 w 554979"/>
              <a:gd name="connsiteY5" fmla="*/ 73152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979" h="731520">
                <a:moveTo>
                  <a:pt x="0" y="0"/>
                </a:moveTo>
                <a:lnTo>
                  <a:pt x="277490" y="0"/>
                </a:lnTo>
                <a:cubicBezTo>
                  <a:pt x="411587" y="0"/>
                  <a:pt x="523468" y="95119"/>
                  <a:pt x="549343" y="221566"/>
                </a:cubicBezTo>
                <a:lnTo>
                  <a:pt x="554979" y="277480"/>
                </a:lnTo>
                <a:lnTo>
                  <a:pt x="554979" y="731520"/>
                </a:lnTo>
                <a:lnTo>
                  <a:pt x="0" y="731520"/>
                </a:lnTo>
                <a:close/>
              </a:path>
            </a:pathLst>
          </a:custGeom>
          <a:noFill/>
        </p:spPr>
        <p:txBody>
          <a:bodyPr wrap="square" anchor="ctr">
            <a:noAutofit/>
          </a:bodyPr>
          <a:lstStyle>
            <a:lvl1pPr algn="ctr">
              <a:defRPr sz="600">
                <a:solidFill>
                  <a:schemeClr val="tx1"/>
                </a:solidFill>
                <a:latin typeface="+mn-lt"/>
              </a:defRPr>
            </a:lvl1pPr>
          </a:lstStyle>
          <a:p>
            <a:r>
              <a:rPr lang="en-US"/>
              <a:t>Click icon to add picture</a:t>
            </a:r>
            <a:endParaRPr lang="en-US" dirty="0"/>
          </a:p>
        </p:txBody>
      </p:sp>
      <p:sp>
        <p:nvSpPr>
          <p:cNvPr id="94" name="Rectangle 38">
            <a:extLst>
              <a:ext uri="{FF2B5EF4-FFF2-40B4-BE49-F238E27FC236}">
                <a16:creationId xmlns:a16="http://schemas.microsoft.com/office/drawing/2014/main" id="{DF0A8375-0B65-EB40-B6CD-B7A5B5C89A14}"/>
              </a:ext>
            </a:extLst>
          </p:cNvPr>
          <p:cNvSpPr>
            <a:spLocks/>
          </p:cNvSpPr>
          <p:nvPr/>
        </p:nvSpPr>
        <p:spPr bwMode="auto">
          <a:xfrm>
            <a:off x="6668090" y="2268580"/>
            <a:ext cx="1422539" cy="735995"/>
          </a:xfrm>
          <a:prstGeom prst="round1Rect">
            <a:avLst>
              <a:gd name="adj" fmla="val 0"/>
            </a:avLst>
          </a:prstGeom>
          <a:solidFill>
            <a:schemeClr val="bg2"/>
          </a:solidFill>
          <a:ln w="9525" cap="flat" cmpd="sng" algn="ctr">
            <a:noFill/>
            <a:prstDash val="solid"/>
            <a:round/>
            <a:headEnd type="none" w="med" len="med"/>
            <a:tailEnd type="none" w="med" len="med"/>
          </a:ln>
          <a:effectLst/>
        </p:spPr>
        <p:txBody>
          <a:bodyPr vert="horz" wrap="square" lIns="27432" tIns="36576" rIns="36576" bIns="36576" numCol="1" rtlCol="0" anchor="ctr" anchorCtr="0" compatLnSpc="1">
            <a:prstTxWarp prst="textNoShape">
              <a:avLst/>
            </a:prstTxWarp>
          </a:bodyPr>
          <a:lstStyle/>
          <a:p>
            <a:pPr algn="r"/>
            <a:endParaRPr lang="en-US" sz="800" b="0" i="0" spc="0" dirty="0">
              <a:latin typeface="Consolas" panose="020B0609020204030204" pitchFamily="49" charset="0"/>
              <a:cs typeface="Consolas" panose="020B0609020204030204" pitchFamily="49" charset="0"/>
            </a:endParaRPr>
          </a:p>
        </p:txBody>
      </p:sp>
      <p:sp>
        <p:nvSpPr>
          <p:cNvPr id="95" name="Text Placeholder 45">
            <a:extLst>
              <a:ext uri="{FF2B5EF4-FFF2-40B4-BE49-F238E27FC236}">
                <a16:creationId xmlns:a16="http://schemas.microsoft.com/office/drawing/2014/main" id="{AEF451D5-4945-154C-9652-F9E7ABDDFDB7}"/>
              </a:ext>
            </a:extLst>
          </p:cNvPr>
          <p:cNvSpPr>
            <a:spLocks noGrp="1"/>
          </p:cNvSpPr>
          <p:nvPr>
            <p:ph type="body" sz="quarter" idx="36" hasCustomPrompt="1"/>
          </p:nvPr>
        </p:nvSpPr>
        <p:spPr>
          <a:xfrm>
            <a:off x="6667245" y="2293237"/>
            <a:ext cx="1422539" cy="234925"/>
          </a:xfrm>
          <a:prstGeom prst="rect">
            <a:avLst/>
          </a:prstGeom>
        </p:spPr>
        <p:txBody>
          <a:bodyPr lIns="36576" tIns="36576" rIns="36576" bIns="36576" anchor="ctr"/>
          <a:lstStyle>
            <a:lvl1pPr algn="r">
              <a:spcBef>
                <a:spcPts val="0"/>
              </a:spcBef>
              <a:defRPr sz="1000" b="1" i="0">
                <a:latin typeface="Times New Roman" panose="02020603050405020304" pitchFamily="18" charset="0"/>
                <a:cs typeface="Times New Roman" panose="02020603050405020304" pitchFamily="18" charset="0"/>
              </a:defRPr>
            </a:lvl1pPr>
            <a:lvl2pPr>
              <a:defRPr sz="800">
                <a:latin typeface="+mj-lt"/>
              </a:defRPr>
            </a:lvl2pPr>
            <a:lvl3pPr>
              <a:defRPr sz="800">
                <a:latin typeface="+mj-lt"/>
              </a:defRPr>
            </a:lvl3pPr>
            <a:lvl4pPr>
              <a:defRPr sz="800">
                <a:latin typeface="+mj-lt"/>
              </a:defRPr>
            </a:lvl4pPr>
            <a:lvl5pPr>
              <a:defRPr sz="800">
                <a:latin typeface="+mj-lt"/>
              </a:defRPr>
            </a:lvl5pPr>
          </a:lstStyle>
          <a:p>
            <a:pPr lvl="0"/>
            <a:r>
              <a:rPr lang="en-US" dirty="0"/>
              <a:t>Name</a:t>
            </a:r>
          </a:p>
        </p:txBody>
      </p:sp>
      <p:sp>
        <p:nvSpPr>
          <p:cNvPr id="96" name="Text Placeholder 45">
            <a:extLst>
              <a:ext uri="{FF2B5EF4-FFF2-40B4-BE49-F238E27FC236}">
                <a16:creationId xmlns:a16="http://schemas.microsoft.com/office/drawing/2014/main" id="{AB540B94-284F-6F4F-A836-E6BD649D8B35}"/>
              </a:ext>
            </a:extLst>
          </p:cNvPr>
          <p:cNvSpPr>
            <a:spLocks noGrp="1"/>
          </p:cNvSpPr>
          <p:nvPr>
            <p:ph type="body" sz="quarter" idx="37" hasCustomPrompt="1"/>
          </p:nvPr>
        </p:nvSpPr>
        <p:spPr>
          <a:xfrm>
            <a:off x="6667245" y="2532832"/>
            <a:ext cx="1422539" cy="467267"/>
          </a:xfrm>
          <a:prstGeom prst="rect">
            <a:avLst/>
          </a:prstGeom>
        </p:spPr>
        <p:txBody>
          <a:bodyPr lIns="36576" tIns="36576" rIns="36576" bIns="36576" anchor="t"/>
          <a:lstStyle>
            <a:lvl1pPr algn="r">
              <a:spcBef>
                <a:spcPts val="0"/>
              </a:spcBef>
              <a:defRPr lang="en-US" sz="800" b="0" i="0" kern="1200" spc="-30" baseline="0" dirty="0" smtClean="0">
                <a:solidFill>
                  <a:schemeClr val="tx1"/>
                </a:solidFill>
                <a:latin typeface="Consolas" panose="020B0609020204030204" pitchFamily="49" charset="0"/>
                <a:ea typeface="Arial" charset="0"/>
                <a:cs typeface="Consolas" panose="020B0609020204030204" pitchFamily="49" charset="0"/>
              </a:defRPr>
            </a:lvl1pPr>
            <a:lvl2pPr>
              <a:defRPr sz="800">
                <a:latin typeface="+mj-lt"/>
              </a:defRPr>
            </a:lvl2pPr>
            <a:lvl3pPr>
              <a:defRPr sz="800">
                <a:latin typeface="+mj-lt"/>
              </a:defRPr>
            </a:lvl3pPr>
            <a:lvl4pPr>
              <a:defRPr sz="800">
                <a:latin typeface="+mj-lt"/>
              </a:defRPr>
            </a:lvl4pPr>
            <a:lvl5pPr>
              <a:defRPr sz="800">
                <a:latin typeface="+mj-lt"/>
              </a:defRPr>
            </a:lvl5pPr>
          </a:lstStyle>
          <a:p>
            <a:pPr marL="0" marR="0" lvl="0" indent="0" algn="r" defTabSz="914400" rtl="0" eaLnBrk="1" fontAlgn="auto" latinLnBrk="0" hangingPunct="1">
              <a:lnSpc>
                <a:spcPct val="100000"/>
              </a:lnSpc>
              <a:spcBef>
                <a:spcPts val="0"/>
              </a:spcBef>
              <a:spcAft>
                <a:spcPts val="0"/>
              </a:spcAft>
              <a:buClr>
                <a:schemeClr val="bg2">
                  <a:lumMod val="50000"/>
                </a:schemeClr>
              </a:buClr>
              <a:buSzPct val="70000"/>
              <a:buFont typeface="Wingdings" charset="2"/>
              <a:buNone/>
              <a:tabLst>
                <a:tab pos="182880" algn="l"/>
              </a:tabLst>
            </a:pPr>
            <a:r>
              <a:rPr lang="en-US" dirty="0"/>
              <a:t>TITLE, DEPARTMENT</a:t>
            </a:r>
          </a:p>
        </p:txBody>
      </p:sp>
      <p:sp>
        <p:nvSpPr>
          <p:cNvPr id="97" name="Picture Placeholder 96">
            <a:extLst>
              <a:ext uri="{FF2B5EF4-FFF2-40B4-BE49-F238E27FC236}">
                <a16:creationId xmlns:a16="http://schemas.microsoft.com/office/drawing/2014/main" id="{B2C82D68-F0C1-E44E-BAAD-E078143CAD32}"/>
              </a:ext>
            </a:extLst>
          </p:cNvPr>
          <p:cNvSpPr>
            <a:spLocks noGrp="1"/>
          </p:cNvSpPr>
          <p:nvPr>
            <p:ph type="pic" sz="quarter" idx="38"/>
          </p:nvPr>
        </p:nvSpPr>
        <p:spPr>
          <a:xfrm>
            <a:off x="8090206" y="3520984"/>
            <a:ext cx="554979" cy="740664"/>
          </a:xfrm>
          <a:custGeom>
            <a:avLst/>
            <a:gdLst>
              <a:gd name="connsiteX0" fmla="*/ 0 w 554979"/>
              <a:gd name="connsiteY0" fmla="*/ 0 h 731520"/>
              <a:gd name="connsiteX1" fmla="*/ 277490 w 554979"/>
              <a:gd name="connsiteY1" fmla="*/ 0 h 731520"/>
              <a:gd name="connsiteX2" fmla="*/ 549343 w 554979"/>
              <a:gd name="connsiteY2" fmla="*/ 221566 h 731520"/>
              <a:gd name="connsiteX3" fmla="*/ 554979 w 554979"/>
              <a:gd name="connsiteY3" fmla="*/ 277480 h 731520"/>
              <a:gd name="connsiteX4" fmla="*/ 554979 w 554979"/>
              <a:gd name="connsiteY4" fmla="*/ 731520 h 731520"/>
              <a:gd name="connsiteX5" fmla="*/ 0 w 554979"/>
              <a:gd name="connsiteY5" fmla="*/ 73152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979" h="731520">
                <a:moveTo>
                  <a:pt x="0" y="0"/>
                </a:moveTo>
                <a:lnTo>
                  <a:pt x="277490" y="0"/>
                </a:lnTo>
                <a:cubicBezTo>
                  <a:pt x="411587" y="0"/>
                  <a:pt x="523468" y="95119"/>
                  <a:pt x="549343" y="221566"/>
                </a:cubicBezTo>
                <a:lnTo>
                  <a:pt x="554979" y="277480"/>
                </a:lnTo>
                <a:lnTo>
                  <a:pt x="554979" y="731520"/>
                </a:lnTo>
                <a:lnTo>
                  <a:pt x="0" y="731520"/>
                </a:lnTo>
                <a:close/>
              </a:path>
            </a:pathLst>
          </a:custGeom>
          <a:noFill/>
        </p:spPr>
        <p:txBody>
          <a:bodyPr wrap="square" anchor="ctr">
            <a:noAutofit/>
          </a:bodyPr>
          <a:lstStyle>
            <a:lvl1pPr algn="ctr">
              <a:defRPr sz="600">
                <a:solidFill>
                  <a:schemeClr val="tx1"/>
                </a:solidFill>
                <a:latin typeface="+mn-lt"/>
              </a:defRPr>
            </a:lvl1pPr>
          </a:lstStyle>
          <a:p>
            <a:r>
              <a:rPr lang="en-US"/>
              <a:t>Click icon to add picture</a:t>
            </a:r>
            <a:endParaRPr lang="en-US" dirty="0"/>
          </a:p>
        </p:txBody>
      </p:sp>
      <p:sp>
        <p:nvSpPr>
          <p:cNvPr id="98" name="Rectangle 38">
            <a:extLst>
              <a:ext uri="{FF2B5EF4-FFF2-40B4-BE49-F238E27FC236}">
                <a16:creationId xmlns:a16="http://schemas.microsoft.com/office/drawing/2014/main" id="{FE81A75B-314E-8741-BE17-3A841281C75F}"/>
              </a:ext>
            </a:extLst>
          </p:cNvPr>
          <p:cNvSpPr>
            <a:spLocks/>
          </p:cNvSpPr>
          <p:nvPr/>
        </p:nvSpPr>
        <p:spPr bwMode="auto">
          <a:xfrm>
            <a:off x="6668090" y="3520984"/>
            <a:ext cx="1422539" cy="735995"/>
          </a:xfrm>
          <a:prstGeom prst="round1Rect">
            <a:avLst>
              <a:gd name="adj" fmla="val 0"/>
            </a:avLst>
          </a:prstGeom>
          <a:solidFill>
            <a:schemeClr val="bg2"/>
          </a:solidFill>
          <a:ln w="9525" cap="flat" cmpd="sng" algn="ctr">
            <a:noFill/>
            <a:prstDash val="solid"/>
            <a:round/>
            <a:headEnd type="none" w="med" len="med"/>
            <a:tailEnd type="none" w="med" len="med"/>
          </a:ln>
          <a:effectLst/>
        </p:spPr>
        <p:txBody>
          <a:bodyPr vert="horz" wrap="square" lIns="27432" tIns="36576" rIns="36576" bIns="36576" numCol="1" rtlCol="0" anchor="ctr" anchorCtr="0" compatLnSpc="1">
            <a:prstTxWarp prst="textNoShape">
              <a:avLst/>
            </a:prstTxWarp>
          </a:bodyPr>
          <a:lstStyle/>
          <a:p>
            <a:pPr algn="r"/>
            <a:endParaRPr lang="en-US" sz="800" b="0" i="0" spc="0" dirty="0">
              <a:latin typeface="Consolas" panose="020B0609020204030204" pitchFamily="49" charset="0"/>
              <a:cs typeface="Consolas" panose="020B0609020204030204" pitchFamily="49" charset="0"/>
            </a:endParaRPr>
          </a:p>
        </p:txBody>
      </p:sp>
      <p:sp>
        <p:nvSpPr>
          <p:cNvPr id="99" name="Text Placeholder 45">
            <a:extLst>
              <a:ext uri="{FF2B5EF4-FFF2-40B4-BE49-F238E27FC236}">
                <a16:creationId xmlns:a16="http://schemas.microsoft.com/office/drawing/2014/main" id="{1D6F5BD0-8A21-BF4B-81C0-4F4B5A699F40}"/>
              </a:ext>
            </a:extLst>
          </p:cNvPr>
          <p:cNvSpPr>
            <a:spLocks noGrp="1"/>
          </p:cNvSpPr>
          <p:nvPr>
            <p:ph type="body" sz="quarter" idx="39" hasCustomPrompt="1"/>
          </p:nvPr>
        </p:nvSpPr>
        <p:spPr>
          <a:xfrm>
            <a:off x="6667245" y="3547879"/>
            <a:ext cx="1422539" cy="234925"/>
          </a:xfrm>
          <a:prstGeom prst="rect">
            <a:avLst/>
          </a:prstGeom>
        </p:spPr>
        <p:txBody>
          <a:bodyPr lIns="36576" tIns="36576" rIns="36576" bIns="36576" anchor="ctr"/>
          <a:lstStyle>
            <a:lvl1pPr algn="r">
              <a:spcBef>
                <a:spcPts val="0"/>
              </a:spcBef>
              <a:defRPr sz="1000" b="1" i="0">
                <a:latin typeface="Times New Roman" panose="02020603050405020304" pitchFamily="18" charset="0"/>
                <a:cs typeface="Times New Roman" panose="02020603050405020304" pitchFamily="18" charset="0"/>
              </a:defRPr>
            </a:lvl1pPr>
            <a:lvl2pPr>
              <a:defRPr sz="800">
                <a:latin typeface="+mj-lt"/>
              </a:defRPr>
            </a:lvl2pPr>
            <a:lvl3pPr>
              <a:defRPr sz="800">
                <a:latin typeface="+mj-lt"/>
              </a:defRPr>
            </a:lvl3pPr>
            <a:lvl4pPr>
              <a:defRPr sz="800">
                <a:latin typeface="+mj-lt"/>
              </a:defRPr>
            </a:lvl4pPr>
            <a:lvl5pPr>
              <a:defRPr sz="800">
                <a:latin typeface="+mj-lt"/>
              </a:defRPr>
            </a:lvl5pPr>
          </a:lstStyle>
          <a:p>
            <a:pPr lvl="0"/>
            <a:r>
              <a:rPr lang="en-US" dirty="0"/>
              <a:t>Name</a:t>
            </a:r>
          </a:p>
        </p:txBody>
      </p:sp>
      <p:sp>
        <p:nvSpPr>
          <p:cNvPr id="100" name="Text Placeholder 45">
            <a:extLst>
              <a:ext uri="{FF2B5EF4-FFF2-40B4-BE49-F238E27FC236}">
                <a16:creationId xmlns:a16="http://schemas.microsoft.com/office/drawing/2014/main" id="{0EC3AD10-34A3-F642-8562-E1138EB1CB23}"/>
              </a:ext>
            </a:extLst>
          </p:cNvPr>
          <p:cNvSpPr>
            <a:spLocks noGrp="1"/>
          </p:cNvSpPr>
          <p:nvPr>
            <p:ph type="body" sz="quarter" idx="40" hasCustomPrompt="1"/>
          </p:nvPr>
        </p:nvSpPr>
        <p:spPr>
          <a:xfrm>
            <a:off x="6667245" y="3787474"/>
            <a:ext cx="1422539" cy="467267"/>
          </a:xfrm>
          <a:prstGeom prst="rect">
            <a:avLst/>
          </a:prstGeom>
        </p:spPr>
        <p:txBody>
          <a:bodyPr lIns="18288" tIns="36576" rIns="36576" bIns="36576" anchor="t"/>
          <a:lstStyle>
            <a:lvl1pPr algn="r">
              <a:spcBef>
                <a:spcPts val="0"/>
              </a:spcBef>
              <a:defRPr sz="800" b="0" i="0" spc="-30" baseline="0">
                <a:latin typeface="Consolas" panose="020B0609020204030204" pitchFamily="49" charset="0"/>
                <a:cs typeface="Consolas" panose="020B0609020204030204" pitchFamily="49" charset="0"/>
              </a:defRPr>
            </a:lvl1pPr>
            <a:lvl2pPr>
              <a:defRPr sz="800">
                <a:latin typeface="+mj-lt"/>
              </a:defRPr>
            </a:lvl2pPr>
            <a:lvl3pPr>
              <a:defRPr sz="800">
                <a:latin typeface="+mj-lt"/>
              </a:defRPr>
            </a:lvl3pPr>
            <a:lvl4pPr>
              <a:defRPr sz="800">
                <a:latin typeface="+mj-lt"/>
              </a:defRPr>
            </a:lvl4pPr>
            <a:lvl5pPr>
              <a:defRPr sz="800">
                <a:latin typeface="+mj-lt"/>
              </a:defRPr>
            </a:lvl5pPr>
          </a:lstStyle>
          <a:p>
            <a:pPr lvl="0"/>
            <a:r>
              <a:rPr lang="en-US" dirty="0"/>
              <a:t>TITLE, DEPARTMENT</a:t>
            </a:r>
          </a:p>
        </p:txBody>
      </p:sp>
      <p:sp>
        <p:nvSpPr>
          <p:cNvPr id="101" name="Picture Placeholder 100">
            <a:extLst>
              <a:ext uri="{FF2B5EF4-FFF2-40B4-BE49-F238E27FC236}">
                <a16:creationId xmlns:a16="http://schemas.microsoft.com/office/drawing/2014/main" id="{4A97F964-E427-404C-AD24-DB63DA81778A}"/>
              </a:ext>
            </a:extLst>
          </p:cNvPr>
          <p:cNvSpPr>
            <a:spLocks noGrp="1"/>
          </p:cNvSpPr>
          <p:nvPr>
            <p:ph type="pic" sz="quarter" idx="41"/>
          </p:nvPr>
        </p:nvSpPr>
        <p:spPr>
          <a:xfrm>
            <a:off x="5219415" y="3520984"/>
            <a:ext cx="554979" cy="740664"/>
          </a:xfrm>
          <a:custGeom>
            <a:avLst/>
            <a:gdLst>
              <a:gd name="connsiteX0" fmla="*/ 0 w 554979"/>
              <a:gd name="connsiteY0" fmla="*/ 0 h 731520"/>
              <a:gd name="connsiteX1" fmla="*/ 277490 w 554979"/>
              <a:gd name="connsiteY1" fmla="*/ 0 h 731520"/>
              <a:gd name="connsiteX2" fmla="*/ 549343 w 554979"/>
              <a:gd name="connsiteY2" fmla="*/ 221566 h 731520"/>
              <a:gd name="connsiteX3" fmla="*/ 554979 w 554979"/>
              <a:gd name="connsiteY3" fmla="*/ 277480 h 731520"/>
              <a:gd name="connsiteX4" fmla="*/ 554979 w 554979"/>
              <a:gd name="connsiteY4" fmla="*/ 731520 h 731520"/>
              <a:gd name="connsiteX5" fmla="*/ 0 w 554979"/>
              <a:gd name="connsiteY5" fmla="*/ 73152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979" h="731520">
                <a:moveTo>
                  <a:pt x="0" y="0"/>
                </a:moveTo>
                <a:lnTo>
                  <a:pt x="277490" y="0"/>
                </a:lnTo>
                <a:cubicBezTo>
                  <a:pt x="411587" y="0"/>
                  <a:pt x="523468" y="95119"/>
                  <a:pt x="549343" y="221566"/>
                </a:cubicBezTo>
                <a:lnTo>
                  <a:pt x="554979" y="277480"/>
                </a:lnTo>
                <a:lnTo>
                  <a:pt x="554979" y="731520"/>
                </a:lnTo>
                <a:lnTo>
                  <a:pt x="0" y="731520"/>
                </a:lnTo>
                <a:close/>
              </a:path>
            </a:pathLst>
          </a:custGeom>
          <a:noFill/>
        </p:spPr>
        <p:txBody>
          <a:bodyPr wrap="square" anchor="ctr">
            <a:noAutofit/>
          </a:bodyPr>
          <a:lstStyle>
            <a:lvl1pPr algn="ctr">
              <a:defRPr sz="600">
                <a:solidFill>
                  <a:schemeClr val="tx1"/>
                </a:solidFill>
                <a:latin typeface="+mn-lt"/>
              </a:defRPr>
            </a:lvl1pPr>
          </a:lstStyle>
          <a:p>
            <a:r>
              <a:rPr lang="en-US"/>
              <a:t>Click icon to add picture</a:t>
            </a:r>
            <a:endParaRPr lang="en-US" dirty="0"/>
          </a:p>
        </p:txBody>
      </p:sp>
      <p:sp>
        <p:nvSpPr>
          <p:cNvPr id="102" name="Rectangle 38">
            <a:extLst>
              <a:ext uri="{FF2B5EF4-FFF2-40B4-BE49-F238E27FC236}">
                <a16:creationId xmlns:a16="http://schemas.microsoft.com/office/drawing/2014/main" id="{13C44FF9-C4AF-5540-9803-BD5FBC834916}"/>
              </a:ext>
            </a:extLst>
          </p:cNvPr>
          <p:cNvSpPr>
            <a:spLocks/>
          </p:cNvSpPr>
          <p:nvPr/>
        </p:nvSpPr>
        <p:spPr bwMode="auto">
          <a:xfrm>
            <a:off x="3797299" y="3520984"/>
            <a:ext cx="1422539" cy="738234"/>
          </a:xfrm>
          <a:prstGeom prst="round1Rect">
            <a:avLst>
              <a:gd name="adj" fmla="val 0"/>
            </a:avLst>
          </a:prstGeom>
          <a:solidFill>
            <a:schemeClr val="bg2"/>
          </a:solidFill>
          <a:ln w="9525" cap="flat" cmpd="sng" algn="ctr">
            <a:noFill/>
            <a:prstDash val="solid"/>
            <a:round/>
            <a:headEnd type="none" w="med" len="med"/>
            <a:tailEnd type="none" w="med" len="med"/>
          </a:ln>
          <a:effectLst/>
        </p:spPr>
        <p:txBody>
          <a:bodyPr vert="horz" wrap="square" lIns="27432" tIns="36576" rIns="36576" bIns="36576" numCol="1" rtlCol="0" anchor="ctr" anchorCtr="0" compatLnSpc="1">
            <a:prstTxWarp prst="textNoShape">
              <a:avLst/>
            </a:prstTxWarp>
          </a:bodyPr>
          <a:lstStyle/>
          <a:p>
            <a:pPr algn="r"/>
            <a:endParaRPr lang="en-US" sz="800" b="0" i="0" spc="0" dirty="0">
              <a:latin typeface="Consolas" panose="020B0609020204030204" pitchFamily="49" charset="0"/>
              <a:cs typeface="Consolas" panose="020B0609020204030204" pitchFamily="49" charset="0"/>
            </a:endParaRPr>
          </a:p>
        </p:txBody>
      </p:sp>
      <p:sp>
        <p:nvSpPr>
          <p:cNvPr id="103" name="Text Placeholder 45">
            <a:extLst>
              <a:ext uri="{FF2B5EF4-FFF2-40B4-BE49-F238E27FC236}">
                <a16:creationId xmlns:a16="http://schemas.microsoft.com/office/drawing/2014/main" id="{7A7FC0C9-677B-E740-A531-F873D297FB6C}"/>
              </a:ext>
            </a:extLst>
          </p:cNvPr>
          <p:cNvSpPr>
            <a:spLocks noGrp="1"/>
          </p:cNvSpPr>
          <p:nvPr>
            <p:ph type="body" sz="quarter" idx="42" hasCustomPrompt="1"/>
          </p:nvPr>
        </p:nvSpPr>
        <p:spPr>
          <a:xfrm>
            <a:off x="3791583" y="3547879"/>
            <a:ext cx="1427410" cy="234925"/>
          </a:xfrm>
          <a:prstGeom prst="rect">
            <a:avLst/>
          </a:prstGeom>
        </p:spPr>
        <p:txBody>
          <a:bodyPr lIns="36576" tIns="36576" rIns="36576" bIns="36576" anchor="ctr"/>
          <a:lstStyle>
            <a:lvl1pPr algn="r">
              <a:spcBef>
                <a:spcPts val="0"/>
              </a:spcBef>
              <a:defRPr sz="1000" b="1" i="0">
                <a:latin typeface="Times New Roman" panose="02020603050405020304" pitchFamily="18" charset="0"/>
                <a:cs typeface="Times New Roman" panose="02020603050405020304" pitchFamily="18" charset="0"/>
              </a:defRPr>
            </a:lvl1pPr>
            <a:lvl2pPr>
              <a:defRPr sz="800">
                <a:latin typeface="+mj-lt"/>
              </a:defRPr>
            </a:lvl2pPr>
            <a:lvl3pPr>
              <a:defRPr sz="800">
                <a:latin typeface="+mj-lt"/>
              </a:defRPr>
            </a:lvl3pPr>
            <a:lvl4pPr>
              <a:defRPr sz="800">
                <a:latin typeface="+mj-lt"/>
              </a:defRPr>
            </a:lvl4pPr>
            <a:lvl5pPr>
              <a:defRPr sz="800">
                <a:latin typeface="+mj-lt"/>
              </a:defRPr>
            </a:lvl5pPr>
          </a:lstStyle>
          <a:p>
            <a:pPr lvl="0"/>
            <a:r>
              <a:rPr lang="en-US" dirty="0"/>
              <a:t>Name</a:t>
            </a:r>
          </a:p>
        </p:txBody>
      </p:sp>
      <p:sp>
        <p:nvSpPr>
          <p:cNvPr id="104" name="Text Placeholder 45">
            <a:extLst>
              <a:ext uri="{FF2B5EF4-FFF2-40B4-BE49-F238E27FC236}">
                <a16:creationId xmlns:a16="http://schemas.microsoft.com/office/drawing/2014/main" id="{3FEDC7F0-D6C4-8242-8BC1-C8C399DD222B}"/>
              </a:ext>
            </a:extLst>
          </p:cNvPr>
          <p:cNvSpPr>
            <a:spLocks noGrp="1"/>
          </p:cNvSpPr>
          <p:nvPr>
            <p:ph type="body" sz="quarter" idx="43" hasCustomPrompt="1"/>
          </p:nvPr>
        </p:nvSpPr>
        <p:spPr>
          <a:xfrm>
            <a:off x="3791583" y="3787474"/>
            <a:ext cx="1427410" cy="467267"/>
          </a:xfrm>
          <a:prstGeom prst="rect">
            <a:avLst/>
          </a:prstGeom>
        </p:spPr>
        <p:txBody>
          <a:bodyPr lIns="36576" tIns="36576" rIns="36576" bIns="36576" anchor="t"/>
          <a:lstStyle>
            <a:lvl1pPr algn="r">
              <a:spcBef>
                <a:spcPts val="0"/>
              </a:spcBef>
              <a:defRPr lang="en-US" sz="800" b="0" i="0" kern="1200" spc="-30" baseline="0" dirty="0" smtClean="0">
                <a:solidFill>
                  <a:schemeClr val="tx1"/>
                </a:solidFill>
                <a:latin typeface="Consolas" panose="020B0609020204030204" pitchFamily="49" charset="0"/>
                <a:ea typeface="Arial" charset="0"/>
                <a:cs typeface="Consolas" panose="020B0609020204030204" pitchFamily="49" charset="0"/>
              </a:defRPr>
            </a:lvl1pPr>
            <a:lvl2pPr>
              <a:defRPr sz="800">
                <a:latin typeface="+mj-lt"/>
              </a:defRPr>
            </a:lvl2pPr>
            <a:lvl3pPr>
              <a:defRPr sz="800">
                <a:latin typeface="+mj-lt"/>
              </a:defRPr>
            </a:lvl3pPr>
            <a:lvl4pPr>
              <a:defRPr sz="800">
                <a:latin typeface="+mj-lt"/>
              </a:defRPr>
            </a:lvl4pPr>
            <a:lvl5pPr>
              <a:defRPr sz="800">
                <a:latin typeface="+mj-lt"/>
              </a:defRPr>
            </a:lvl5pPr>
          </a:lstStyle>
          <a:p>
            <a:pPr marL="0" marR="0" lvl="0" indent="0" algn="r" defTabSz="914400" rtl="0" eaLnBrk="1" fontAlgn="auto" latinLnBrk="0" hangingPunct="1">
              <a:lnSpc>
                <a:spcPct val="100000"/>
              </a:lnSpc>
              <a:spcBef>
                <a:spcPts val="0"/>
              </a:spcBef>
              <a:spcAft>
                <a:spcPts val="0"/>
              </a:spcAft>
              <a:buClr>
                <a:schemeClr val="bg2">
                  <a:lumMod val="50000"/>
                </a:schemeClr>
              </a:buClr>
              <a:buSzPct val="70000"/>
              <a:buFont typeface="Wingdings" charset="2"/>
              <a:buNone/>
              <a:tabLst>
                <a:tab pos="182880" algn="l"/>
              </a:tabLst>
            </a:pPr>
            <a:r>
              <a:rPr lang="en-US" dirty="0"/>
              <a:t>TITLE, DEPARTMENT</a:t>
            </a:r>
          </a:p>
        </p:txBody>
      </p:sp>
      <p:sp>
        <p:nvSpPr>
          <p:cNvPr id="105" name="Picture Placeholder 104">
            <a:extLst>
              <a:ext uri="{FF2B5EF4-FFF2-40B4-BE49-F238E27FC236}">
                <a16:creationId xmlns:a16="http://schemas.microsoft.com/office/drawing/2014/main" id="{581410A2-7F31-5840-BE18-14E5E8E375F5}"/>
              </a:ext>
            </a:extLst>
          </p:cNvPr>
          <p:cNvSpPr>
            <a:spLocks noGrp="1"/>
          </p:cNvSpPr>
          <p:nvPr>
            <p:ph type="pic" sz="quarter" idx="44"/>
          </p:nvPr>
        </p:nvSpPr>
        <p:spPr>
          <a:xfrm>
            <a:off x="2369890" y="2268580"/>
            <a:ext cx="554979" cy="740664"/>
          </a:xfrm>
          <a:custGeom>
            <a:avLst/>
            <a:gdLst>
              <a:gd name="connsiteX0" fmla="*/ 0 w 554979"/>
              <a:gd name="connsiteY0" fmla="*/ 0 h 731520"/>
              <a:gd name="connsiteX1" fmla="*/ 277490 w 554979"/>
              <a:gd name="connsiteY1" fmla="*/ 0 h 731520"/>
              <a:gd name="connsiteX2" fmla="*/ 549343 w 554979"/>
              <a:gd name="connsiteY2" fmla="*/ 221566 h 731520"/>
              <a:gd name="connsiteX3" fmla="*/ 554979 w 554979"/>
              <a:gd name="connsiteY3" fmla="*/ 277480 h 731520"/>
              <a:gd name="connsiteX4" fmla="*/ 554979 w 554979"/>
              <a:gd name="connsiteY4" fmla="*/ 731520 h 731520"/>
              <a:gd name="connsiteX5" fmla="*/ 0 w 554979"/>
              <a:gd name="connsiteY5" fmla="*/ 73152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979" h="731520">
                <a:moveTo>
                  <a:pt x="0" y="0"/>
                </a:moveTo>
                <a:lnTo>
                  <a:pt x="277490" y="0"/>
                </a:lnTo>
                <a:cubicBezTo>
                  <a:pt x="411587" y="0"/>
                  <a:pt x="523468" y="95119"/>
                  <a:pt x="549343" y="221566"/>
                </a:cubicBezTo>
                <a:lnTo>
                  <a:pt x="554979" y="277480"/>
                </a:lnTo>
                <a:lnTo>
                  <a:pt x="554979" y="731520"/>
                </a:lnTo>
                <a:lnTo>
                  <a:pt x="0" y="731520"/>
                </a:lnTo>
                <a:close/>
              </a:path>
            </a:pathLst>
          </a:custGeom>
          <a:noFill/>
        </p:spPr>
        <p:txBody>
          <a:bodyPr wrap="square" anchor="ctr">
            <a:noAutofit/>
          </a:bodyPr>
          <a:lstStyle>
            <a:lvl1pPr algn="ctr">
              <a:defRPr sz="600">
                <a:solidFill>
                  <a:schemeClr val="tx1"/>
                </a:solidFill>
                <a:latin typeface="+mn-lt"/>
              </a:defRPr>
            </a:lvl1pPr>
          </a:lstStyle>
          <a:p>
            <a:r>
              <a:rPr lang="en-US"/>
              <a:t>Click icon to add picture</a:t>
            </a:r>
            <a:endParaRPr lang="en-US" dirty="0"/>
          </a:p>
        </p:txBody>
      </p:sp>
      <p:sp>
        <p:nvSpPr>
          <p:cNvPr id="106" name="Rectangle 38">
            <a:extLst>
              <a:ext uri="{FF2B5EF4-FFF2-40B4-BE49-F238E27FC236}">
                <a16:creationId xmlns:a16="http://schemas.microsoft.com/office/drawing/2014/main" id="{53334B94-B3DF-6446-A222-9BCEC435A364}"/>
              </a:ext>
            </a:extLst>
          </p:cNvPr>
          <p:cNvSpPr>
            <a:spLocks/>
          </p:cNvSpPr>
          <p:nvPr/>
        </p:nvSpPr>
        <p:spPr bwMode="auto">
          <a:xfrm>
            <a:off x="947774" y="2268580"/>
            <a:ext cx="1422539" cy="735995"/>
          </a:xfrm>
          <a:prstGeom prst="round1Rect">
            <a:avLst>
              <a:gd name="adj" fmla="val 0"/>
            </a:avLst>
          </a:prstGeom>
          <a:solidFill>
            <a:schemeClr val="bg2"/>
          </a:solidFill>
          <a:ln w="9525" cap="flat" cmpd="sng" algn="ctr">
            <a:noFill/>
            <a:prstDash val="solid"/>
            <a:round/>
            <a:headEnd type="none" w="med" len="med"/>
            <a:tailEnd type="none" w="med" len="med"/>
          </a:ln>
          <a:effectLst/>
        </p:spPr>
        <p:txBody>
          <a:bodyPr vert="horz" wrap="square" lIns="27432" tIns="36576" rIns="36576" bIns="36576" numCol="1" rtlCol="0" anchor="ctr" anchorCtr="0" compatLnSpc="1">
            <a:prstTxWarp prst="textNoShape">
              <a:avLst/>
            </a:prstTxWarp>
          </a:bodyPr>
          <a:lstStyle/>
          <a:p>
            <a:pPr algn="r"/>
            <a:endParaRPr lang="en-US" sz="800" b="0" i="0" spc="0" dirty="0">
              <a:latin typeface="Consolas" panose="020B0609020204030204" pitchFamily="49" charset="0"/>
              <a:cs typeface="Consolas" panose="020B0609020204030204" pitchFamily="49" charset="0"/>
            </a:endParaRPr>
          </a:p>
        </p:txBody>
      </p:sp>
      <p:sp>
        <p:nvSpPr>
          <p:cNvPr id="107" name="Text Placeholder 45">
            <a:extLst>
              <a:ext uri="{FF2B5EF4-FFF2-40B4-BE49-F238E27FC236}">
                <a16:creationId xmlns:a16="http://schemas.microsoft.com/office/drawing/2014/main" id="{BFA1F2C8-4C7E-D242-AF44-6B8346F12B1F}"/>
              </a:ext>
            </a:extLst>
          </p:cNvPr>
          <p:cNvSpPr>
            <a:spLocks noGrp="1"/>
          </p:cNvSpPr>
          <p:nvPr>
            <p:ph type="body" sz="quarter" idx="45" hasCustomPrompt="1"/>
          </p:nvPr>
        </p:nvSpPr>
        <p:spPr>
          <a:xfrm>
            <a:off x="960760" y="2293237"/>
            <a:ext cx="1408708" cy="234925"/>
          </a:xfrm>
          <a:prstGeom prst="rect">
            <a:avLst/>
          </a:prstGeom>
        </p:spPr>
        <p:txBody>
          <a:bodyPr lIns="36576" tIns="36576" rIns="36576" bIns="36576" anchor="ctr"/>
          <a:lstStyle>
            <a:lvl1pPr algn="r">
              <a:spcBef>
                <a:spcPts val="0"/>
              </a:spcBef>
              <a:defRPr sz="1000" b="1" i="0">
                <a:latin typeface="Times New Roman" panose="02020603050405020304" pitchFamily="18" charset="0"/>
                <a:cs typeface="Times New Roman" panose="02020603050405020304" pitchFamily="18" charset="0"/>
              </a:defRPr>
            </a:lvl1pPr>
            <a:lvl2pPr>
              <a:defRPr sz="800">
                <a:latin typeface="+mj-lt"/>
              </a:defRPr>
            </a:lvl2pPr>
            <a:lvl3pPr>
              <a:defRPr sz="800">
                <a:latin typeface="+mj-lt"/>
              </a:defRPr>
            </a:lvl3pPr>
            <a:lvl4pPr>
              <a:defRPr sz="800">
                <a:latin typeface="+mj-lt"/>
              </a:defRPr>
            </a:lvl4pPr>
            <a:lvl5pPr>
              <a:defRPr sz="800">
                <a:latin typeface="+mj-lt"/>
              </a:defRPr>
            </a:lvl5pPr>
          </a:lstStyle>
          <a:p>
            <a:pPr lvl="0"/>
            <a:r>
              <a:rPr lang="en-US" dirty="0"/>
              <a:t>Name</a:t>
            </a:r>
          </a:p>
        </p:txBody>
      </p:sp>
      <p:sp>
        <p:nvSpPr>
          <p:cNvPr id="108" name="Text Placeholder 45">
            <a:extLst>
              <a:ext uri="{FF2B5EF4-FFF2-40B4-BE49-F238E27FC236}">
                <a16:creationId xmlns:a16="http://schemas.microsoft.com/office/drawing/2014/main" id="{BE8851C8-9655-3347-B603-22F4A4D2DBC5}"/>
              </a:ext>
            </a:extLst>
          </p:cNvPr>
          <p:cNvSpPr>
            <a:spLocks noGrp="1"/>
          </p:cNvSpPr>
          <p:nvPr>
            <p:ph type="body" sz="quarter" idx="46" hasCustomPrompt="1"/>
          </p:nvPr>
        </p:nvSpPr>
        <p:spPr>
          <a:xfrm>
            <a:off x="960760" y="2532832"/>
            <a:ext cx="1408708" cy="467267"/>
          </a:xfrm>
          <a:prstGeom prst="rect">
            <a:avLst/>
          </a:prstGeom>
        </p:spPr>
        <p:txBody>
          <a:bodyPr lIns="36576" tIns="36576" rIns="36576" bIns="36576" anchor="t"/>
          <a:lstStyle>
            <a:lvl1pPr algn="r">
              <a:spcBef>
                <a:spcPts val="0"/>
              </a:spcBef>
              <a:defRPr lang="en-US" sz="800" b="0" i="0" kern="1200" spc="-30" baseline="0" dirty="0" smtClean="0">
                <a:solidFill>
                  <a:schemeClr val="tx1"/>
                </a:solidFill>
                <a:latin typeface="Consolas" panose="020B0609020204030204" pitchFamily="49" charset="0"/>
                <a:ea typeface="Arial" charset="0"/>
                <a:cs typeface="Consolas" panose="020B0609020204030204" pitchFamily="49" charset="0"/>
              </a:defRPr>
            </a:lvl1pPr>
            <a:lvl2pPr>
              <a:defRPr sz="800">
                <a:latin typeface="+mj-lt"/>
              </a:defRPr>
            </a:lvl2pPr>
            <a:lvl3pPr>
              <a:defRPr sz="800">
                <a:latin typeface="+mj-lt"/>
              </a:defRPr>
            </a:lvl3pPr>
            <a:lvl4pPr>
              <a:defRPr sz="800">
                <a:latin typeface="+mj-lt"/>
              </a:defRPr>
            </a:lvl4pPr>
            <a:lvl5pPr>
              <a:defRPr sz="800">
                <a:latin typeface="+mj-lt"/>
              </a:defRPr>
            </a:lvl5pPr>
          </a:lstStyle>
          <a:p>
            <a:pPr marL="0" marR="0" lvl="0" indent="0" algn="r" defTabSz="914400" rtl="0" eaLnBrk="1" fontAlgn="auto" latinLnBrk="0" hangingPunct="1">
              <a:lnSpc>
                <a:spcPct val="100000"/>
              </a:lnSpc>
              <a:spcBef>
                <a:spcPts val="0"/>
              </a:spcBef>
              <a:spcAft>
                <a:spcPts val="0"/>
              </a:spcAft>
              <a:buClr>
                <a:schemeClr val="bg2">
                  <a:lumMod val="50000"/>
                </a:schemeClr>
              </a:buClr>
              <a:buSzPct val="70000"/>
              <a:buFont typeface="Wingdings" charset="2"/>
              <a:buNone/>
              <a:tabLst>
                <a:tab pos="182880" algn="l"/>
              </a:tabLst>
            </a:pPr>
            <a:r>
              <a:rPr lang="en-US" dirty="0"/>
              <a:t>TITLE, DEPARTMENT</a:t>
            </a:r>
          </a:p>
        </p:txBody>
      </p:sp>
      <p:sp>
        <p:nvSpPr>
          <p:cNvPr id="109" name="Picture Placeholder 108">
            <a:extLst>
              <a:ext uri="{FF2B5EF4-FFF2-40B4-BE49-F238E27FC236}">
                <a16:creationId xmlns:a16="http://schemas.microsoft.com/office/drawing/2014/main" id="{E4017C74-767A-FD46-BAC3-21B82EC96BC6}"/>
              </a:ext>
            </a:extLst>
          </p:cNvPr>
          <p:cNvSpPr>
            <a:spLocks noGrp="1"/>
          </p:cNvSpPr>
          <p:nvPr>
            <p:ph type="pic" sz="quarter" idx="47"/>
          </p:nvPr>
        </p:nvSpPr>
        <p:spPr>
          <a:xfrm>
            <a:off x="2369889" y="3520984"/>
            <a:ext cx="554979" cy="740664"/>
          </a:xfrm>
          <a:custGeom>
            <a:avLst/>
            <a:gdLst>
              <a:gd name="connsiteX0" fmla="*/ 0 w 554979"/>
              <a:gd name="connsiteY0" fmla="*/ 0 h 731520"/>
              <a:gd name="connsiteX1" fmla="*/ 277490 w 554979"/>
              <a:gd name="connsiteY1" fmla="*/ 0 h 731520"/>
              <a:gd name="connsiteX2" fmla="*/ 549343 w 554979"/>
              <a:gd name="connsiteY2" fmla="*/ 221566 h 731520"/>
              <a:gd name="connsiteX3" fmla="*/ 554979 w 554979"/>
              <a:gd name="connsiteY3" fmla="*/ 277480 h 731520"/>
              <a:gd name="connsiteX4" fmla="*/ 554979 w 554979"/>
              <a:gd name="connsiteY4" fmla="*/ 731520 h 731520"/>
              <a:gd name="connsiteX5" fmla="*/ 0 w 554979"/>
              <a:gd name="connsiteY5" fmla="*/ 73152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979" h="731520">
                <a:moveTo>
                  <a:pt x="0" y="0"/>
                </a:moveTo>
                <a:lnTo>
                  <a:pt x="277490" y="0"/>
                </a:lnTo>
                <a:cubicBezTo>
                  <a:pt x="411587" y="0"/>
                  <a:pt x="523468" y="95119"/>
                  <a:pt x="549343" y="221566"/>
                </a:cubicBezTo>
                <a:lnTo>
                  <a:pt x="554979" y="277480"/>
                </a:lnTo>
                <a:lnTo>
                  <a:pt x="554979" y="731520"/>
                </a:lnTo>
                <a:lnTo>
                  <a:pt x="0" y="731520"/>
                </a:lnTo>
                <a:close/>
              </a:path>
            </a:pathLst>
          </a:custGeom>
          <a:noFill/>
        </p:spPr>
        <p:txBody>
          <a:bodyPr wrap="square" anchor="ctr">
            <a:noAutofit/>
          </a:bodyPr>
          <a:lstStyle>
            <a:lvl1pPr algn="ctr">
              <a:defRPr sz="600">
                <a:solidFill>
                  <a:schemeClr val="tx1"/>
                </a:solidFill>
                <a:latin typeface="+mn-lt"/>
              </a:defRPr>
            </a:lvl1pPr>
          </a:lstStyle>
          <a:p>
            <a:r>
              <a:rPr lang="en-US"/>
              <a:t>Click icon to add picture</a:t>
            </a:r>
            <a:endParaRPr lang="en-US" dirty="0"/>
          </a:p>
        </p:txBody>
      </p:sp>
      <p:sp>
        <p:nvSpPr>
          <p:cNvPr id="110" name="Rectangle 38">
            <a:extLst>
              <a:ext uri="{FF2B5EF4-FFF2-40B4-BE49-F238E27FC236}">
                <a16:creationId xmlns:a16="http://schemas.microsoft.com/office/drawing/2014/main" id="{10054C0A-17B9-6E43-B82B-7D4029C8D9F7}"/>
              </a:ext>
            </a:extLst>
          </p:cNvPr>
          <p:cNvSpPr>
            <a:spLocks/>
          </p:cNvSpPr>
          <p:nvPr/>
        </p:nvSpPr>
        <p:spPr bwMode="auto">
          <a:xfrm>
            <a:off x="947773" y="3520984"/>
            <a:ext cx="1422539" cy="736690"/>
          </a:xfrm>
          <a:prstGeom prst="round1Rect">
            <a:avLst>
              <a:gd name="adj" fmla="val 0"/>
            </a:avLst>
          </a:prstGeom>
          <a:solidFill>
            <a:schemeClr val="bg2"/>
          </a:solidFill>
          <a:ln w="9525" cap="flat" cmpd="sng" algn="ctr">
            <a:noFill/>
            <a:prstDash val="solid"/>
            <a:round/>
            <a:headEnd type="none" w="med" len="med"/>
            <a:tailEnd type="none" w="med" len="med"/>
          </a:ln>
          <a:effectLst/>
        </p:spPr>
        <p:txBody>
          <a:bodyPr vert="horz" wrap="square" lIns="27432" tIns="36576" rIns="36576" bIns="36576" numCol="1" rtlCol="0" anchor="ctr" anchorCtr="0" compatLnSpc="1">
            <a:prstTxWarp prst="textNoShape">
              <a:avLst/>
            </a:prstTxWarp>
          </a:bodyPr>
          <a:lstStyle/>
          <a:p>
            <a:pPr algn="r"/>
            <a:endParaRPr lang="en-US" sz="800" b="0" i="0" spc="0" dirty="0">
              <a:latin typeface="Consolas" panose="020B0609020204030204" pitchFamily="49" charset="0"/>
              <a:cs typeface="Consolas" panose="020B0609020204030204" pitchFamily="49" charset="0"/>
            </a:endParaRPr>
          </a:p>
        </p:txBody>
      </p:sp>
      <p:sp>
        <p:nvSpPr>
          <p:cNvPr id="111" name="Text Placeholder 45">
            <a:extLst>
              <a:ext uri="{FF2B5EF4-FFF2-40B4-BE49-F238E27FC236}">
                <a16:creationId xmlns:a16="http://schemas.microsoft.com/office/drawing/2014/main" id="{F9483B47-3A70-484B-8C43-5A8F11F94F0F}"/>
              </a:ext>
            </a:extLst>
          </p:cNvPr>
          <p:cNvSpPr>
            <a:spLocks noGrp="1"/>
          </p:cNvSpPr>
          <p:nvPr>
            <p:ph type="body" sz="quarter" idx="48" hasCustomPrompt="1"/>
          </p:nvPr>
        </p:nvSpPr>
        <p:spPr>
          <a:xfrm>
            <a:off x="960760" y="3547879"/>
            <a:ext cx="1408707" cy="234925"/>
          </a:xfrm>
          <a:prstGeom prst="rect">
            <a:avLst/>
          </a:prstGeom>
        </p:spPr>
        <p:txBody>
          <a:bodyPr lIns="36576" tIns="36576" rIns="36576" bIns="36576" anchor="ctr"/>
          <a:lstStyle>
            <a:lvl1pPr algn="r">
              <a:spcBef>
                <a:spcPts val="0"/>
              </a:spcBef>
              <a:defRPr sz="1000" b="1" i="0">
                <a:latin typeface="Times New Roman" panose="02020603050405020304" pitchFamily="18" charset="0"/>
                <a:cs typeface="Times New Roman" panose="02020603050405020304" pitchFamily="18" charset="0"/>
              </a:defRPr>
            </a:lvl1pPr>
            <a:lvl2pPr>
              <a:defRPr sz="800">
                <a:latin typeface="+mj-lt"/>
              </a:defRPr>
            </a:lvl2pPr>
            <a:lvl3pPr>
              <a:defRPr sz="800">
                <a:latin typeface="+mj-lt"/>
              </a:defRPr>
            </a:lvl3pPr>
            <a:lvl4pPr>
              <a:defRPr sz="800">
                <a:latin typeface="+mj-lt"/>
              </a:defRPr>
            </a:lvl4pPr>
            <a:lvl5pPr>
              <a:defRPr sz="800">
                <a:latin typeface="+mj-lt"/>
              </a:defRPr>
            </a:lvl5pPr>
          </a:lstStyle>
          <a:p>
            <a:pPr lvl="0"/>
            <a:r>
              <a:rPr lang="en-US" dirty="0"/>
              <a:t>Name</a:t>
            </a:r>
          </a:p>
        </p:txBody>
      </p:sp>
      <p:sp>
        <p:nvSpPr>
          <p:cNvPr id="112" name="Text Placeholder 45">
            <a:extLst>
              <a:ext uri="{FF2B5EF4-FFF2-40B4-BE49-F238E27FC236}">
                <a16:creationId xmlns:a16="http://schemas.microsoft.com/office/drawing/2014/main" id="{8579D521-FFB7-334E-8223-514F0777FC57}"/>
              </a:ext>
            </a:extLst>
          </p:cNvPr>
          <p:cNvSpPr>
            <a:spLocks noGrp="1"/>
          </p:cNvSpPr>
          <p:nvPr>
            <p:ph type="body" sz="quarter" idx="49" hasCustomPrompt="1"/>
          </p:nvPr>
        </p:nvSpPr>
        <p:spPr>
          <a:xfrm>
            <a:off x="960760" y="3787474"/>
            <a:ext cx="1408707" cy="467267"/>
          </a:xfrm>
          <a:prstGeom prst="rect">
            <a:avLst/>
          </a:prstGeom>
        </p:spPr>
        <p:txBody>
          <a:bodyPr lIns="36576" tIns="36576" rIns="36576" bIns="36576" anchor="t"/>
          <a:lstStyle>
            <a:lvl1pPr algn="r">
              <a:spcBef>
                <a:spcPts val="0"/>
              </a:spcBef>
              <a:defRPr lang="en-US" sz="800" b="0" i="0" kern="1200" spc="-30" baseline="0" dirty="0" smtClean="0">
                <a:solidFill>
                  <a:schemeClr val="tx1"/>
                </a:solidFill>
                <a:latin typeface="Consolas" panose="020B0609020204030204" pitchFamily="49" charset="0"/>
                <a:ea typeface="Arial" charset="0"/>
                <a:cs typeface="Consolas" panose="020B0609020204030204" pitchFamily="49" charset="0"/>
              </a:defRPr>
            </a:lvl1pPr>
            <a:lvl2pPr>
              <a:defRPr sz="800">
                <a:latin typeface="+mj-lt"/>
              </a:defRPr>
            </a:lvl2pPr>
            <a:lvl3pPr>
              <a:defRPr sz="800">
                <a:latin typeface="+mj-lt"/>
              </a:defRPr>
            </a:lvl3pPr>
            <a:lvl4pPr>
              <a:defRPr sz="800">
                <a:latin typeface="+mj-lt"/>
              </a:defRPr>
            </a:lvl4pPr>
            <a:lvl5pPr>
              <a:defRPr sz="800">
                <a:latin typeface="+mj-lt"/>
              </a:defRPr>
            </a:lvl5pPr>
          </a:lstStyle>
          <a:p>
            <a:pPr marL="0" marR="0" lvl="0" indent="0" algn="r" defTabSz="914400" rtl="0" eaLnBrk="1" fontAlgn="auto" latinLnBrk="0" hangingPunct="1">
              <a:lnSpc>
                <a:spcPct val="100000"/>
              </a:lnSpc>
              <a:spcBef>
                <a:spcPts val="0"/>
              </a:spcBef>
              <a:spcAft>
                <a:spcPts val="0"/>
              </a:spcAft>
              <a:buClr>
                <a:schemeClr val="bg2">
                  <a:lumMod val="50000"/>
                </a:schemeClr>
              </a:buClr>
              <a:buSzPct val="70000"/>
              <a:buFont typeface="Wingdings" charset="2"/>
              <a:buNone/>
              <a:tabLst>
                <a:tab pos="182880" algn="l"/>
              </a:tabLst>
            </a:pPr>
            <a:r>
              <a:rPr lang="en-US" dirty="0"/>
              <a:t>TITLE, DEPARTMENT</a:t>
            </a:r>
          </a:p>
        </p:txBody>
      </p:sp>
      <p:sp>
        <p:nvSpPr>
          <p:cNvPr id="113" name="Picture Placeholder 112">
            <a:extLst>
              <a:ext uri="{FF2B5EF4-FFF2-40B4-BE49-F238E27FC236}">
                <a16:creationId xmlns:a16="http://schemas.microsoft.com/office/drawing/2014/main" id="{EE475BD0-BC20-2C49-9208-51C83DC5B568}"/>
              </a:ext>
            </a:extLst>
          </p:cNvPr>
          <p:cNvSpPr>
            <a:spLocks noGrp="1"/>
          </p:cNvSpPr>
          <p:nvPr>
            <p:ph type="pic" sz="quarter" idx="50"/>
          </p:nvPr>
        </p:nvSpPr>
        <p:spPr>
          <a:xfrm>
            <a:off x="5219416" y="1156621"/>
            <a:ext cx="554979" cy="735995"/>
          </a:xfrm>
          <a:custGeom>
            <a:avLst/>
            <a:gdLst>
              <a:gd name="connsiteX0" fmla="*/ 0 w 554979"/>
              <a:gd name="connsiteY0" fmla="*/ 0 h 731520"/>
              <a:gd name="connsiteX1" fmla="*/ 277490 w 554979"/>
              <a:gd name="connsiteY1" fmla="*/ 0 h 731520"/>
              <a:gd name="connsiteX2" fmla="*/ 549343 w 554979"/>
              <a:gd name="connsiteY2" fmla="*/ 221566 h 731520"/>
              <a:gd name="connsiteX3" fmla="*/ 554979 w 554979"/>
              <a:gd name="connsiteY3" fmla="*/ 277480 h 731520"/>
              <a:gd name="connsiteX4" fmla="*/ 554979 w 554979"/>
              <a:gd name="connsiteY4" fmla="*/ 731520 h 731520"/>
              <a:gd name="connsiteX5" fmla="*/ 0 w 554979"/>
              <a:gd name="connsiteY5" fmla="*/ 73152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979" h="731520">
                <a:moveTo>
                  <a:pt x="0" y="0"/>
                </a:moveTo>
                <a:lnTo>
                  <a:pt x="277490" y="0"/>
                </a:lnTo>
                <a:cubicBezTo>
                  <a:pt x="411587" y="0"/>
                  <a:pt x="523468" y="95119"/>
                  <a:pt x="549343" y="221566"/>
                </a:cubicBezTo>
                <a:lnTo>
                  <a:pt x="554979" y="277480"/>
                </a:lnTo>
                <a:lnTo>
                  <a:pt x="554979" y="731520"/>
                </a:lnTo>
                <a:lnTo>
                  <a:pt x="0" y="731520"/>
                </a:lnTo>
                <a:close/>
              </a:path>
            </a:pathLst>
          </a:custGeom>
          <a:noFill/>
        </p:spPr>
        <p:txBody>
          <a:bodyPr wrap="square" anchor="ctr">
            <a:noAutofit/>
          </a:bodyPr>
          <a:lstStyle>
            <a:lvl1pPr algn="ctr">
              <a:defRPr sz="600">
                <a:solidFill>
                  <a:schemeClr val="tx1"/>
                </a:solidFill>
                <a:latin typeface="+mn-lt"/>
              </a:defRPr>
            </a:lvl1pPr>
          </a:lstStyle>
          <a:p>
            <a:r>
              <a:rPr lang="en-US"/>
              <a:t>Click icon to add picture</a:t>
            </a:r>
            <a:endParaRPr lang="en-US" dirty="0"/>
          </a:p>
        </p:txBody>
      </p:sp>
      <p:sp>
        <p:nvSpPr>
          <p:cNvPr id="115" name="Text Placeholder 114">
            <a:extLst>
              <a:ext uri="{FF2B5EF4-FFF2-40B4-BE49-F238E27FC236}">
                <a16:creationId xmlns:a16="http://schemas.microsoft.com/office/drawing/2014/main" id="{8C98CAD5-46D7-5D4E-AF46-F9CC597B1AB0}"/>
              </a:ext>
            </a:extLst>
          </p:cNvPr>
          <p:cNvSpPr>
            <a:spLocks noGrp="1"/>
          </p:cNvSpPr>
          <p:nvPr>
            <p:ph type="body" sz="quarter" idx="51" hasCustomPrompt="1"/>
          </p:nvPr>
        </p:nvSpPr>
        <p:spPr>
          <a:xfrm>
            <a:off x="1863725" y="661679"/>
            <a:ext cx="5000537" cy="190500"/>
          </a:xfrm>
          <a:prstGeom prst="rect">
            <a:avLst/>
          </a:prstGeom>
        </p:spPr>
        <p:txBody>
          <a:bodyPr anchor="ctr"/>
          <a:lstStyle>
            <a:lvl1pPr algn="r">
              <a:defRPr sz="900" spc="-20" baseline="0">
                <a:latin typeface="Consolas" panose="020B0609020204030204" pitchFamily="49" charset="0"/>
                <a:cs typeface="Consolas" panose="020B0609020204030204" pitchFamily="49" charset="0"/>
              </a:defRPr>
            </a:lvl1pPr>
            <a:lvl2pPr>
              <a:defRPr>
                <a:latin typeface="Consolas" panose="020B0609020204030204" pitchFamily="49" charset="0"/>
                <a:cs typeface="Consolas" panose="020B0609020204030204" pitchFamily="49" charset="0"/>
              </a:defRPr>
            </a:lvl2pPr>
            <a:lvl3pPr>
              <a:defRPr>
                <a:latin typeface="Consolas" panose="020B0609020204030204" pitchFamily="49" charset="0"/>
                <a:cs typeface="Consolas" panose="020B0609020204030204" pitchFamily="49" charset="0"/>
              </a:defRPr>
            </a:lvl3pPr>
            <a:lvl4pPr>
              <a:defRPr>
                <a:latin typeface="Consolas" panose="020B0609020204030204" pitchFamily="49" charset="0"/>
                <a:cs typeface="Consolas" panose="020B0609020204030204" pitchFamily="49" charset="0"/>
              </a:defRPr>
            </a:lvl4pPr>
            <a:lvl5pPr>
              <a:defRPr>
                <a:latin typeface="Consolas" panose="020B0609020204030204" pitchFamily="49" charset="0"/>
                <a:cs typeface="Consolas" panose="020B0609020204030204" pitchFamily="49" charset="0"/>
              </a:defRPr>
            </a:lvl5pPr>
          </a:lstStyle>
          <a:p>
            <a:pPr lvl="0"/>
            <a:r>
              <a:rPr lang="en-US" dirty="0"/>
              <a:t>SECTION TITLE</a:t>
            </a:r>
          </a:p>
        </p:txBody>
      </p:sp>
    </p:spTree>
    <p:extLst>
      <p:ext uri="{BB962C8B-B14F-4D97-AF65-F5344CB8AC3E}">
        <p14:creationId xmlns:p14="http://schemas.microsoft.com/office/powerpoint/2010/main" val="18045486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Internal Layout 2">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B0C59DE-2D08-734A-9F9A-4067194B8BD7}"/>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4" name="Content Placeholder 3">
            <a:extLst>
              <a:ext uri="{FF2B5EF4-FFF2-40B4-BE49-F238E27FC236}">
                <a16:creationId xmlns:a16="http://schemas.microsoft.com/office/drawing/2014/main" id="{5BC4DDF9-502B-294C-9E94-2378F0F98F23}"/>
              </a:ext>
            </a:extLst>
          </p:cNvPr>
          <p:cNvSpPr>
            <a:spLocks noGrp="1"/>
          </p:cNvSpPr>
          <p:nvPr>
            <p:ph sz="quarter" idx="19" hasCustomPrompt="1"/>
          </p:nvPr>
        </p:nvSpPr>
        <p:spPr>
          <a:xfrm>
            <a:off x="244475" y="1405097"/>
            <a:ext cx="8654012" cy="3495516"/>
          </a:xfrm>
          <a:prstGeom prst="rect">
            <a:avLst/>
          </a:prstGeom>
        </p:spPr>
        <p:txBody>
          <a:bodyPr lIns="0" rIns="0">
            <a:normAutofit/>
          </a:bodyPr>
          <a:lstStyle/>
          <a:p>
            <a:pPr lvl="0"/>
            <a:r>
              <a:rPr lang="en-US" dirty="0"/>
              <a:t>Content</a:t>
            </a:r>
          </a:p>
        </p:txBody>
      </p:sp>
      <p:sp>
        <p:nvSpPr>
          <p:cNvPr id="14" name="Title 1">
            <a:extLst>
              <a:ext uri="{FF2B5EF4-FFF2-40B4-BE49-F238E27FC236}">
                <a16:creationId xmlns:a16="http://schemas.microsoft.com/office/drawing/2014/main" id="{61FBC184-1E82-5C47-AA7E-7E1233E49CCB}"/>
              </a:ext>
            </a:extLst>
          </p:cNvPr>
          <p:cNvSpPr>
            <a:spLocks noGrp="1"/>
          </p:cNvSpPr>
          <p:nvPr>
            <p:ph type="ctrTitle" hasCustomPrompt="1"/>
          </p:nvPr>
        </p:nvSpPr>
        <p:spPr>
          <a:xfrm>
            <a:off x="244474" y="711561"/>
            <a:ext cx="8654012"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sp>
        <p:nvSpPr>
          <p:cNvPr id="15" name="Text Placeholder 2">
            <a:extLst>
              <a:ext uri="{FF2B5EF4-FFF2-40B4-BE49-F238E27FC236}">
                <a16:creationId xmlns:a16="http://schemas.microsoft.com/office/drawing/2014/main" id="{27D35DFA-48F1-7F43-8BA6-4513D22BED86}"/>
              </a:ext>
            </a:extLst>
          </p:cNvPr>
          <p:cNvSpPr>
            <a:spLocks noGrp="1"/>
          </p:cNvSpPr>
          <p:nvPr>
            <p:ph type="body" sz="quarter" idx="18" hasCustomPrompt="1"/>
          </p:nvPr>
        </p:nvSpPr>
        <p:spPr>
          <a:xfrm>
            <a:off x="751389" y="340219"/>
            <a:ext cx="7641386" cy="16929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7" name="Rectangle 16">
            <a:extLst>
              <a:ext uri="{FF2B5EF4-FFF2-40B4-BE49-F238E27FC236}">
                <a16:creationId xmlns:a16="http://schemas.microsoft.com/office/drawing/2014/main" id="{615CB91B-2897-ED46-B47F-C9C35DEBBEDD}"/>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8" name="Rectangle 7">
            <a:extLst>
              <a:ext uri="{FF2B5EF4-FFF2-40B4-BE49-F238E27FC236}">
                <a16:creationId xmlns:a16="http://schemas.microsoft.com/office/drawing/2014/main" id="{A2F00B0E-AF84-6143-A95E-8133E56251EC}"/>
              </a:ext>
            </a:extLst>
          </p:cNvPr>
          <p:cNvSpPr/>
          <p:nvPr/>
        </p:nvSpPr>
        <p:spPr>
          <a:xfrm>
            <a:off x="244474" y="4900613"/>
            <a:ext cx="1533525"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2305621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cSld name="Extern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454025" y="731521"/>
            <a:ext cx="8229600" cy="3672205"/>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8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2606936279"/>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over Slide 1">
    <p:bg>
      <p:bgPr>
        <a:solidFill>
          <a:schemeClr val="tx2"/>
        </a:solidFill>
        <a:effectLst/>
      </p:bgPr>
    </p:bg>
    <p:spTree>
      <p:nvGrpSpPr>
        <p:cNvPr id="1" name=""/>
        <p:cNvGrpSpPr/>
        <p:nvPr/>
      </p:nvGrpSpPr>
      <p:grpSpPr>
        <a:xfrm>
          <a:off x="0" y="0"/>
          <a:ext cx="0" cy="0"/>
          <a:chOff x="0" y="0"/>
          <a:chExt cx="0" cy="0"/>
        </a:xfrm>
      </p:grpSpPr>
      <p:pic>
        <p:nvPicPr>
          <p:cNvPr id="10" name="Image">
            <a:extLst>
              <a:ext uri="{FF2B5EF4-FFF2-40B4-BE49-F238E27FC236}">
                <a16:creationId xmlns:a16="http://schemas.microsoft.com/office/drawing/2014/main" id="{7E1DDE6A-90EE-CE48-B093-206401E78CBE}"/>
              </a:ext>
            </a:extLst>
          </p:cNvPr>
          <p:cNvPicPr>
            <a:picLocks noChangeAspect="1"/>
          </p:cNvPicPr>
          <p:nvPr/>
        </p:nvPicPr>
        <p:blipFill>
          <a:blip r:embed="rId2"/>
          <a:srcRect/>
          <a:stretch/>
        </p:blipFill>
        <p:spPr>
          <a:xfrm>
            <a:off x="246990" y="250462"/>
            <a:ext cx="489607" cy="327632"/>
          </a:xfrm>
          <a:prstGeom prst="rect">
            <a:avLst/>
          </a:prstGeom>
          <a:ln w="12700">
            <a:miter lim="400000"/>
          </a:ln>
        </p:spPr>
      </p:pic>
      <p:cxnSp>
        <p:nvCxnSpPr>
          <p:cNvPr id="12" name="Straight Connector 11">
            <a:extLst>
              <a:ext uri="{FF2B5EF4-FFF2-40B4-BE49-F238E27FC236}">
                <a16:creationId xmlns:a16="http://schemas.microsoft.com/office/drawing/2014/main" id="{B536EDF4-DDBD-BB4C-A8E6-A0BC84894B55}"/>
              </a:ext>
            </a:extLst>
          </p:cNvPr>
          <p:cNvCxnSpPr/>
          <p:nvPr/>
        </p:nvCxnSpPr>
        <p:spPr>
          <a:xfrm flipV="1">
            <a:off x="8642350" y="0"/>
            <a:ext cx="0" cy="51435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296676-C70D-E54F-B809-B61D0D69A8E2}"/>
              </a:ext>
            </a:extLst>
          </p:cNvPr>
          <p:cNvCxnSpPr/>
          <p:nvPr/>
        </p:nvCxnSpPr>
        <p:spPr>
          <a:xfrm flipV="1">
            <a:off x="1773238" y="0"/>
            <a:ext cx="0" cy="51435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2035175" y="2202418"/>
            <a:ext cx="6362700" cy="369332"/>
          </a:xfrm>
          <a:prstGeom prst="rect">
            <a:avLst/>
          </a:prstGeom>
        </p:spPr>
        <p:txBody>
          <a:bodyPr wrap="square" lIns="0" rIns="0" anchor="t">
            <a:spAutoFit/>
          </a:bodyPr>
          <a:lstStyle>
            <a:lvl1pPr marL="0" indent="0">
              <a:buFont typeface="Arial" panose="020B0604020202020204" pitchFamily="34" charset="0"/>
              <a:buNone/>
              <a:defRPr lang="en-US" sz="1800" b="0" i="0" kern="1200" baseline="0" dirty="0">
                <a:solidFill>
                  <a:schemeClr val="tx1"/>
                </a:solidFill>
                <a:latin typeface="+mn-lt"/>
                <a:ea typeface="Arial" charset="0"/>
                <a:cs typeface="Arial" charset="0"/>
              </a:defRPr>
            </a:lvl1pPr>
          </a:lstStyle>
          <a:p>
            <a:pPr lvl="0"/>
            <a:r>
              <a:rPr lang="en-US" noProof="0"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2043170" y="1020049"/>
            <a:ext cx="6355274" cy="997196"/>
          </a:xfrm>
          <a:prstGeom prst="rect">
            <a:avLst/>
          </a:prstGeom>
        </p:spPr>
        <p:txBody>
          <a:bodyPr vert="horz" wrap="square" lIns="0" tIns="0" rIns="0" bIns="0" rtlCol="0" anchor="t">
            <a:noAutofit/>
          </a:bodyPr>
          <a:lstStyle>
            <a:lvl1pPr>
              <a:defRPr sz="3600">
                <a:solidFill>
                  <a:schemeClr val="tx1"/>
                </a:solidFill>
              </a:defRPr>
            </a:lvl1pPr>
          </a:lstStyle>
          <a:p>
            <a:r>
              <a:rPr lang="en-US" dirty="0"/>
              <a:t>Presentation Title</a:t>
            </a:r>
            <a:br>
              <a:rPr lang="en-US" dirty="0"/>
            </a:br>
            <a:r>
              <a:rPr lang="en-US" dirty="0"/>
              <a:t>Presentation Title</a:t>
            </a:r>
          </a:p>
        </p:txBody>
      </p:sp>
      <p:sp>
        <p:nvSpPr>
          <p:cNvPr id="13" name="Rectangle 12">
            <a:extLst>
              <a:ext uri="{FF2B5EF4-FFF2-40B4-BE49-F238E27FC236}">
                <a16:creationId xmlns:a16="http://schemas.microsoft.com/office/drawing/2014/main" id="{15B930DE-DBFB-A84F-B61F-6BF579E13D9F}"/>
              </a:ext>
            </a:extLst>
          </p:cNvPr>
          <p:cNvSpPr/>
          <p:nvPr/>
        </p:nvSpPr>
        <p:spPr>
          <a:xfrm>
            <a:off x="246990" y="4667627"/>
            <a:ext cx="978557" cy="276999"/>
          </a:xfrm>
          <a:prstGeom prst="rect">
            <a:avLst/>
          </a:prstGeom>
        </p:spPr>
        <p:txBody>
          <a:bodyPr wrap="none" lIns="0" tIns="0" rIns="0" bIns="0" anchor="b">
            <a:noAutofit/>
          </a:bodyPr>
          <a:lstStyle/>
          <a:p>
            <a:pPr lvl="0"/>
            <a:r>
              <a:rPr lang="en-US" sz="1000" spc="-20" baseline="0" dirty="0">
                <a:solidFill>
                  <a:schemeClr val="bg1"/>
                </a:solidFill>
              </a:rPr>
              <a:t>ni.com</a:t>
            </a:r>
          </a:p>
        </p:txBody>
      </p:sp>
      <p:sp>
        <p:nvSpPr>
          <p:cNvPr id="16" name="Text Placeholder 2">
            <a:extLst>
              <a:ext uri="{FF2B5EF4-FFF2-40B4-BE49-F238E27FC236}">
                <a16:creationId xmlns:a16="http://schemas.microsoft.com/office/drawing/2014/main" id="{7764C512-F49B-A940-990A-98C924617D21}"/>
              </a:ext>
            </a:extLst>
          </p:cNvPr>
          <p:cNvSpPr>
            <a:spLocks noGrp="1"/>
          </p:cNvSpPr>
          <p:nvPr>
            <p:ph type="body" sz="quarter" idx="15" hasCustomPrompt="1"/>
          </p:nvPr>
        </p:nvSpPr>
        <p:spPr>
          <a:xfrm>
            <a:off x="2043169" y="3422512"/>
            <a:ext cx="6362693"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tx1"/>
                </a:solidFill>
                <a:latin typeface="Consolas" panose="020B0609020204030204" pitchFamily="49" charset="0"/>
                <a:ea typeface="Arial" charset="0"/>
                <a:cs typeface="Arial" charset="0"/>
              </a:defRPr>
            </a:lvl1pPr>
          </a:lstStyle>
          <a:p>
            <a:pPr lvl="0"/>
            <a:r>
              <a:rPr lang="en-US" dirty="0"/>
              <a:t>Speaker Name</a:t>
            </a:r>
          </a:p>
        </p:txBody>
      </p:sp>
      <p:sp>
        <p:nvSpPr>
          <p:cNvPr id="17" name="Text Placeholder 2">
            <a:extLst>
              <a:ext uri="{FF2B5EF4-FFF2-40B4-BE49-F238E27FC236}">
                <a16:creationId xmlns:a16="http://schemas.microsoft.com/office/drawing/2014/main" id="{BD660CF1-76A2-2D47-8E68-BDF20FA493E6}"/>
              </a:ext>
            </a:extLst>
          </p:cNvPr>
          <p:cNvSpPr>
            <a:spLocks noGrp="1"/>
          </p:cNvSpPr>
          <p:nvPr>
            <p:ph type="body" sz="quarter" idx="16" hasCustomPrompt="1"/>
          </p:nvPr>
        </p:nvSpPr>
        <p:spPr>
          <a:xfrm>
            <a:off x="2043169" y="3757999"/>
            <a:ext cx="6362693" cy="276999"/>
          </a:xfrm>
          <a:prstGeom prst="rect">
            <a:avLst/>
          </a:prstGeom>
        </p:spPr>
        <p:txBody>
          <a:bodyPr wrap="square" lIns="0" rIns="0" anchor="t">
            <a:noAutofit/>
          </a:bodyPr>
          <a:lstStyle>
            <a:lvl1pPr>
              <a:defRPr lang="en-US" sz="1200" spc="-40" dirty="0">
                <a:solidFill>
                  <a:schemeClr val="tx1"/>
                </a:solidFill>
                <a:latin typeface="Consolas" panose="020B0609020204030204" pitchFamily="49" charset="0"/>
              </a:defRPr>
            </a:lvl1pPr>
          </a:lstStyle>
          <a:p>
            <a:pPr lvl="0">
              <a:buFont typeface="Arial" panose="020B0604020202020204" pitchFamily="34" charset="0"/>
            </a:pPr>
            <a:r>
              <a:rPr lang="en-US" dirty="0"/>
              <a:t>Title</a:t>
            </a:r>
          </a:p>
        </p:txBody>
      </p:sp>
      <p:sp>
        <p:nvSpPr>
          <p:cNvPr id="11" name="Rectangle 10">
            <a:extLst>
              <a:ext uri="{FF2B5EF4-FFF2-40B4-BE49-F238E27FC236}">
                <a16:creationId xmlns:a16="http://schemas.microsoft.com/office/drawing/2014/main" id="{960C7902-AD4D-CE41-866E-9C74992E69F5}"/>
              </a:ext>
            </a:extLst>
          </p:cNvPr>
          <p:cNvSpPr/>
          <p:nvPr/>
        </p:nvSpPr>
        <p:spPr>
          <a:xfrm>
            <a:off x="7370762" y="4900613"/>
            <a:ext cx="1027112" cy="242886"/>
          </a:xfrm>
          <a:prstGeom prst="rect">
            <a:avLst/>
          </a:prstGeom>
        </p:spPr>
        <p:txBody>
          <a:bodyPr wrap="none" lIns="0" tIns="0" rIns="0" bIns="0" anchor="ctr">
            <a:noAutofit/>
          </a:bodyPr>
          <a:lstStyle/>
          <a:p>
            <a:pPr algn="r"/>
            <a:r>
              <a:rPr lang="en-US" sz="800" dirty="0">
                <a:solidFill>
                  <a:schemeClr val="tx1"/>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146607941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ver Slide 2a">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656CE9-0040-A34F-8C4D-2091C9CAA70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71550" y="0"/>
            <a:ext cx="2825750" cy="5143500"/>
          </a:xfrm>
          <a:prstGeom prst="rect">
            <a:avLst/>
          </a:prstGeom>
        </p:spPr>
      </p:pic>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4062740" y="2415441"/>
            <a:ext cx="4824896" cy="369332"/>
          </a:xfrm>
          <a:prstGeom prst="rect">
            <a:avLst/>
          </a:prstGeom>
        </p:spPr>
        <p:txBody>
          <a:bodyPr wrap="square" lIns="0" rIns="0" anchor="t">
            <a:spAutoFit/>
          </a:bodyPr>
          <a:lstStyle>
            <a:lvl1pPr marL="0" indent="0">
              <a:buFont typeface="Arial" panose="020B0604020202020204" pitchFamily="34" charset="0"/>
              <a:buNone/>
              <a:defRPr lang="en-US" sz="1800" b="0" i="0" kern="1200" baseline="0" dirty="0">
                <a:solidFill>
                  <a:schemeClr val="bg1"/>
                </a:solidFill>
                <a:latin typeface="+mn-lt"/>
                <a:ea typeface="Arial" charset="0"/>
                <a:cs typeface="Arial" charset="0"/>
              </a:defRPr>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4070735" y="1235365"/>
            <a:ext cx="4819265" cy="997196"/>
          </a:xfrm>
          <a:prstGeom prst="rect">
            <a:avLst/>
          </a:prstGeom>
        </p:spPr>
        <p:txBody>
          <a:bodyPr vert="horz" wrap="square" lIns="0" tIns="0" rIns="0" bIns="0" rtlCol="0" anchor="t">
            <a:noAutofit/>
          </a:bodyPr>
          <a:lstStyle>
            <a:lvl1pPr>
              <a:defRPr sz="3600">
                <a:solidFill>
                  <a:schemeClr val="bg1"/>
                </a:solidFill>
              </a:defRPr>
            </a:lvl1pPr>
          </a:lstStyle>
          <a:p>
            <a:r>
              <a:rPr lang="en-US" dirty="0"/>
              <a:t>Presentation Title</a:t>
            </a:r>
            <a:br>
              <a:rPr lang="en-US" dirty="0"/>
            </a:br>
            <a:r>
              <a:rPr lang="en-US" dirty="0"/>
              <a:t>Presentation Title</a:t>
            </a:r>
          </a:p>
        </p:txBody>
      </p:sp>
      <p:sp>
        <p:nvSpPr>
          <p:cNvPr id="13" name="Text Placeholder 2">
            <a:extLst>
              <a:ext uri="{FF2B5EF4-FFF2-40B4-BE49-F238E27FC236}">
                <a16:creationId xmlns:a16="http://schemas.microsoft.com/office/drawing/2014/main" id="{DB56DA04-C94C-7D4C-850E-73A6ADC441D9}"/>
              </a:ext>
            </a:extLst>
          </p:cNvPr>
          <p:cNvSpPr>
            <a:spLocks noGrp="1"/>
          </p:cNvSpPr>
          <p:nvPr>
            <p:ph type="body" sz="quarter" idx="15" hasCustomPrompt="1"/>
          </p:nvPr>
        </p:nvSpPr>
        <p:spPr>
          <a:xfrm>
            <a:off x="4062741" y="3422512"/>
            <a:ext cx="2230469"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bg1"/>
                </a:solidFill>
                <a:latin typeface="Consolas" panose="020B0609020204030204" pitchFamily="49" charset="0"/>
                <a:ea typeface="Arial" charset="0"/>
                <a:cs typeface="Arial" charset="0"/>
              </a:defRPr>
            </a:lvl1pPr>
          </a:lstStyle>
          <a:p>
            <a:pPr lvl="0"/>
            <a:r>
              <a:rPr lang="en-US" dirty="0"/>
              <a:t>Speaker Name</a:t>
            </a:r>
          </a:p>
        </p:txBody>
      </p:sp>
      <p:pic>
        <p:nvPicPr>
          <p:cNvPr id="12" name="Image">
            <a:extLst>
              <a:ext uri="{FF2B5EF4-FFF2-40B4-BE49-F238E27FC236}">
                <a16:creationId xmlns:a16="http://schemas.microsoft.com/office/drawing/2014/main" id="{7427F21E-3609-7943-AE05-8CAE39A3A873}"/>
              </a:ext>
            </a:extLst>
          </p:cNvPr>
          <p:cNvPicPr>
            <a:picLocks noChangeAspect="1"/>
          </p:cNvPicPr>
          <p:nvPr/>
        </p:nvPicPr>
        <p:blipFill>
          <a:blip r:embed="rId3"/>
          <a:srcRect/>
          <a:stretch/>
        </p:blipFill>
        <p:spPr>
          <a:xfrm>
            <a:off x="246990" y="250462"/>
            <a:ext cx="489607" cy="327631"/>
          </a:xfrm>
          <a:prstGeom prst="rect">
            <a:avLst/>
          </a:prstGeom>
          <a:ln w="12700">
            <a:miter lim="400000"/>
          </a:ln>
        </p:spPr>
      </p:pic>
      <p:sp>
        <p:nvSpPr>
          <p:cNvPr id="10" name="Rectangle 9">
            <a:extLst>
              <a:ext uri="{FF2B5EF4-FFF2-40B4-BE49-F238E27FC236}">
                <a16:creationId xmlns:a16="http://schemas.microsoft.com/office/drawing/2014/main" id="{30D660A3-5027-7045-8F6D-B7A3E56EEF1E}"/>
              </a:ext>
            </a:extLst>
          </p:cNvPr>
          <p:cNvSpPr/>
          <p:nvPr/>
        </p:nvSpPr>
        <p:spPr>
          <a:xfrm>
            <a:off x="246991" y="4667627"/>
            <a:ext cx="724560" cy="276999"/>
          </a:xfrm>
          <a:prstGeom prst="rect">
            <a:avLst/>
          </a:prstGeom>
        </p:spPr>
        <p:txBody>
          <a:bodyPr wrap="none" lIns="0" tIns="0" rIns="0" bIns="0" anchor="b">
            <a:noAutofit/>
          </a:bodyPr>
          <a:lstStyle/>
          <a:p>
            <a:pPr lvl="0"/>
            <a:r>
              <a:rPr lang="en-US" sz="1000" spc="-20" baseline="0" dirty="0">
                <a:solidFill>
                  <a:schemeClr val="tx2"/>
                </a:solidFill>
              </a:rPr>
              <a:t>ni.com</a:t>
            </a:r>
          </a:p>
        </p:txBody>
      </p:sp>
      <p:sp>
        <p:nvSpPr>
          <p:cNvPr id="15" name="Text Placeholder 2">
            <a:extLst>
              <a:ext uri="{FF2B5EF4-FFF2-40B4-BE49-F238E27FC236}">
                <a16:creationId xmlns:a16="http://schemas.microsoft.com/office/drawing/2014/main" id="{58899CD4-D773-0A4B-A456-E6BBF46A3C00}"/>
              </a:ext>
            </a:extLst>
          </p:cNvPr>
          <p:cNvSpPr>
            <a:spLocks noGrp="1"/>
          </p:cNvSpPr>
          <p:nvPr>
            <p:ph type="body" sz="quarter" idx="16" hasCustomPrompt="1"/>
          </p:nvPr>
        </p:nvSpPr>
        <p:spPr>
          <a:xfrm>
            <a:off x="4062740" y="3757999"/>
            <a:ext cx="2230470" cy="276999"/>
          </a:xfrm>
          <a:prstGeom prst="rect">
            <a:avLst/>
          </a:prstGeom>
        </p:spPr>
        <p:txBody>
          <a:bodyPr wrap="square" lIns="0" rIns="0" anchor="t">
            <a:noAutofit/>
          </a:bodyPr>
          <a:lstStyle>
            <a:lvl1pPr>
              <a:defRPr lang="en-US" sz="1200" spc="-40" dirty="0">
                <a:solidFill>
                  <a:schemeClr val="bg1"/>
                </a:solidFill>
                <a:latin typeface="Consolas" panose="020B0609020204030204" pitchFamily="49" charset="0"/>
              </a:defRPr>
            </a:lvl1pPr>
          </a:lstStyle>
          <a:p>
            <a:pPr lvl="0">
              <a:buFont typeface="Arial" panose="020B0604020202020204" pitchFamily="34" charset="0"/>
            </a:pPr>
            <a:r>
              <a:rPr lang="en-US" dirty="0"/>
              <a:t>Title</a:t>
            </a:r>
          </a:p>
        </p:txBody>
      </p:sp>
      <p:sp>
        <p:nvSpPr>
          <p:cNvPr id="11" name="Text Placeholder 2">
            <a:extLst>
              <a:ext uri="{FF2B5EF4-FFF2-40B4-BE49-F238E27FC236}">
                <a16:creationId xmlns:a16="http://schemas.microsoft.com/office/drawing/2014/main" id="{642154EA-E8B3-AA44-A122-ED39A876F1C7}"/>
              </a:ext>
            </a:extLst>
          </p:cNvPr>
          <p:cNvSpPr>
            <a:spLocks noGrp="1"/>
          </p:cNvSpPr>
          <p:nvPr>
            <p:ph type="body" sz="quarter" idx="17" hasCustomPrompt="1"/>
          </p:nvPr>
        </p:nvSpPr>
        <p:spPr>
          <a:xfrm>
            <a:off x="6549575" y="3422512"/>
            <a:ext cx="2338061"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bg1"/>
                </a:solidFill>
                <a:latin typeface="Consolas" panose="020B0609020204030204" pitchFamily="49" charset="0"/>
                <a:ea typeface="Arial" charset="0"/>
                <a:cs typeface="Arial" charset="0"/>
              </a:defRPr>
            </a:lvl1pPr>
          </a:lstStyle>
          <a:p>
            <a:pPr lvl="0"/>
            <a:r>
              <a:rPr lang="en-US" dirty="0"/>
              <a:t>Speaker Name</a:t>
            </a:r>
          </a:p>
        </p:txBody>
      </p:sp>
      <p:sp>
        <p:nvSpPr>
          <p:cNvPr id="14" name="Text Placeholder 2">
            <a:extLst>
              <a:ext uri="{FF2B5EF4-FFF2-40B4-BE49-F238E27FC236}">
                <a16:creationId xmlns:a16="http://schemas.microsoft.com/office/drawing/2014/main" id="{E2D1A662-941F-1842-8AA2-C52D8699D174}"/>
              </a:ext>
            </a:extLst>
          </p:cNvPr>
          <p:cNvSpPr>
            <a:spLocks noGrp="1"/>
          </p:cNvSpPr>
          <p:nvPr>
            <p:ph type="body" sz="quarter" idx="18" hasCustomPrompt="1"/>
          </p:nvPr>
        </p:nvSpPr>
        <p:spPr>
          <a:xfrm>
            <a:off x="6549574" y="3757999"/>
            <a:ext cx="2338061" cy="276999"/>
          </a:xfrm>
          <a:prstGeom prst="rect">
            <a:avLst/>
          </a:prstGeom>
        </p:spPr>
        <p:txBody>
          <a:bodyPr wrap="square" lIns="0" rIns="0" anchor="t">
            <a:noAutofit/>
          </a:bodyPr>
          <a:lstStyle>
            <a:lvl1pPr>
              <a:defRPr lang="en-US" sz="1200" spc="-40" dirty="0">
                <a:solidFill>
                  <a:schemeClr val="bg1"/>
                </a:solidFill>
                <a:latin typeface="Consolas" panose="020B0609020204030204" pitchFamily="49" charset="0"/>
              </a:defRPr>
            </a:lvl1pPr>
          </a:lstStyle>
          <a:p>
            <a:pPr lvl="0">
              <a:buFont typeface="Arial" panose="020B0604020202020204" pitchFamily="34" charset="0"/>
            </a:pPr>
            <a:r>
              <a:rPr lang="en-US" dirty="0"/>
              <a:t>Title</a:t>
            </a:r>
          </a:p>
        </p:txBody>
      </p:sp>
    </p:spTree>
    <p:extLst>
      <p:ext uri="{BB962C8B-B14F-4D97-AF65-F5344CB8AC3E}">
        <p14:creationId xmlns:p14="http://schemas.microsoft.com/office/powerpoint/2010/main" val="3129711949"/>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over Slide 1a">
    <p:bg>
      <p:bgPr>
        <a:solidFill>
          <a:schemeClr val="tx2"/>
        </a:solidFill>
        <a:effectLst/>
      </p:bgPr>
    </p:bg>
    <p:spTree>
      <p:nvGrpSpPr>
        <p:cNvPr id="1" name=""/>
        <p:cNvGrpSpPr/>
        <p:nvPr/>
      </p:nvGrpSpPr>
      <p:grpSpPr>
        <a:xfrm>
          <a:off x="0" y="0"/>
          <a:ext cx="0" cy="0"/>
          <a:chOff x="0" y="0"/>
          <a:chExt cx="0" cy="0"/>
        </a:xfrm>
      </p:grpSpPr>
      <p:pic>
        <p:nvPicPr>
          <p:cNvPr id="10" name="Image">
            <a:extLst>
              <a:ext uri="{FF2B5EF4-FFF2-40B4-BE49-F238E27FC236}">
                <a16:creationId xmlns:a16="http://schemas.microsoft.com/office/drawing/2014/main" id="{7E1DDE6A-90EE-CE48-B093-206401E78CBE}"/>
              </a:ext>
            </a:extLst>
          </p:cNvPr>
          <p:cNvPicPr>
            <a:picLocks noChangeAspect="1"/>
          </p:cNvPicPr>
          <p:nvPr/>
        </p:nvPicPr>
        <p:blipFill>
          <a:blip r:embed="rId2"/>
          <a:srcRect/>
          <a:stretch/>
        </p:blipFill>
        <p:spPr>
          <a:xfrm>
            <a:off x="246990" y="250462"/>
            <a:ext cx="489607" cy="327632"/>
          </a:xfrm>
          <a:prstGeom prst="rect">
            <a:avLst/>
          </a:prstGeom>
          <a:ln w="12700">
            <a:miter lim="400000"/>
          </a:ln>
        </p:spPr>
      </p:pic>
      <p:cxnSp>
        <p:nvCxnSpPr>
          <p:cNvPr id="12" name="Straight Connector 11">
            <a:extLst>
              <a:ext uri="{FF2B5EF4-FFF2-40B4-BE49-F238E27FC236}">
                <a16:creationId xmlns:a16="http://schemas.microsoft.com/office/drawing/2014/main" id="{B536EDF4-DDBD-BB4C-A8E6-A0BC84894B55}"/>
              </a:ext>
            </a:extLst>
          </p:cNvPr>
          <p:cNvCxnSpPr/>
          <p:nvPr/>
        </p:nvCxnSpPr>
        <p:spPr>
          <a:xfrm flipV="1">
            <a:off x="8642350" y="0"/>
            <a:ext cx="0" cy="51435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296676-C70D-E54F-B809-B61D0D69A8E2}"/>
              </a:ext>
            </a:extLst>
          </p:cNvPr>
          <p:cNvCxnSpPr/>
          <p:nvPr/>
        </p:nvCxnSpPr>
        <p:spPr>
          <a:xfrm flipV="1">
            <a:off x="1773238" y="0"/>
            <a:ext cx="0" cy="51435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2035175" y="2202418"/>
            <a:ext cx="6362700" cy="369332"/>
          </a:xfrm>
          <a:prstGeom prst="rect">
            <a:avLst/>
          </a:prstGeom>
        </p:spPr>
        <p:txBody>
          <a:bodyPr wrap="square" lIns="0" rIns="0" anchor="t">
            <a:spAutoFit/>
          </a:bodyPr>
          <a:lstStyle>
            <a:lvl1pPr marL="0" indent="0">
              <a:buFont typeface="Arial" panose="020B0604020202020204" pitchFamily="34" charset="0"/>
              <a:buNone/>
              <a:defRPr lang="en-US" sz="1800" b="0" i="0" kern="1200" baseline="0" dirty="0">
                <a:solidFill>
                  <a:schemeClr val="tx1"/>
                </a:solidFill>
                <a:latin typeface="+mn-lt"/>
                <a:ea typeface="Arial" charset="0"/>
                <a:cs typeface="Arial" charset="0"/>
              </a:defRPr>
            </a:lvl1pPr>
          </a:lstStyle>
          <a:p>
            <a:pPr lvl="0"/>
            <a:r>
              <a:rPr lang="en-US" noProof="0"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2043170" y="1020049"/>
            <a:ext cx="6355274" cy="997196"/>
          </a:xfrm>
          <a:prstGeom prst="rect">
            <a:avLst/>
          </a:prstGeom>
        </p:spPr>
        <p:txBody>
          <a:bodyPr vert="horz" wrap="square" lIns="0" tIns="0" rIns="0" bIns="0" rtlCol="0" anchor="t">
            <a:noAutofit/>
          </a:bodyPr>
          <a:lstStyle>
            <a:lvl1pPr>
              <a:defRPr sz="3600">
                <a:solidFill>
                  <a:schemeClr val="tx1"/>
                </a:solidFill>
              </a:defRPr>
            </a:lvl1pPr>
          </a:lstStyle>
          <a:p>
            <a:r>
              <a:rPr lang="en-US" dirty="0"/>
              <a:t>Presentation Title</a:t>
            </a:r>
            <a:br>
              <a:rPr lang="en-US" dirty="0"/>
            </a:br>
            <a:r>
              <a:rPr lang="en-US" dirty="0"/>
              <a:t>Presentation Title</a:t>
            </a:r>
          </a:p>
        </p:txBody>
      </p:sp>
      <p:sp>
        <p:nvSpPr>
          <p:cNvPr id="13" name="Rectangle 12">
            <a:extLst>
              <a:ext uri="{FF2B5EF4-FFF2-40B4-BE49-F238E27FC236}">
                <a16:creationId xmlns:a16="http://schemas.microsoft.com/office/drawing/2014/main" id="{15B930DE-DBFB-A84F-B61F-6BF579E13D9F}"/>
              </a:ext>
            </a:extLst>
          </p:cNvPr>
          <p:cNvSpPr/>
          <p:nvPr/>
        </p:nvSpPr>
        <p:spPr>
          <a:xfrm>
            <a:off x="246990" y="4667627"/>
            <a:ext cx="978557" cy="276999"/>
          </a:xfrm>
          <a:prstGeom prst="rect">
            <a:avLst/>
          </a:prstGeom>
        </p:spPr>
        <p:txBody>
          <a:bodyPr wrap="none" lIns="0" tIns="0" rIns="0" bIns="0" anchor="b">
            <a:noAutofit/>
          </a:bodyPr>
          <a:lstStyle/>
          <a:p>
            <a:pPr lvl="0"/>
            <a:r>
              <a:rPr lang="en-US" sz="1000" spc="-20" baseline="0" dirty="0">
                <a:solidFill>
                  <a:schemeClr val="bg1"/>
                </a:solidFill>
              </a:rPr>
              <a:t>ni.com</a:t>
            </a:r>
          </a:p>
        </p:txBody>
      </p:sp>
      <p:sp>
        <p:nvSpPr>
          <p:cNvPr id="16" name="Text Placeholder 2">
            <a:extLst>
              <a:ext uri="{FF2B5EF4-FFF2-40B4-BE49-F238E27FC236}">
                <a16:creationId xmlns:a16="http://schemas.microsoft.com/office/drawing/2014/main" id="{7764C512-F49B-A940-990A-98C924617D21}"/>
              </a:ext>
            </a:extLst>
          </p:cNvPr>
          <p:cNvSpPr>
            <a:spLocks noGrp="1"/>
          </p:cNvSpPr>
          <p:nvPr>
            <p:ph type="body" sz="quarter" idx="15" hasCustomPrompt="1"/>
          </p:nvPr>
        </p:nvSpPr>
        <p:spPr>
          <a:xfrm>
            <a:off x="2043170" y="3422512"/>
            <a:ext cx="2940310"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tx1"/>
                </a:solidFill>
                <a:latin typeface="Consolas" panose="020B0609020204030204" pitchFamily="49" charset="0"/>
                <a:ea typeface="Arial" charset="0"/>
                <a:cs typeface="Arial" charset="0"/>
              </a:defRPr>
            </a:lvl1pPr>
          </a:lstStyle>
          <a:p>
            <a:pPr lvl="0"/>
            <a:r>
              <a:rPr lang="en-US" dirty="0"/>
              <a:t>Speaker Name</a:t>
            </a:r>
          </a:p>
        </p:txBody>
      </p:sp>
      <p:sp>
        <p:nvSpPr>
          <p:cNvPr id="17" name="Text Placeholder 2">
            <a:extLst>
              <a:ext uri="{FF2B5EF4-FFF2-40B4-BE49-F238E27FC236}">
                <a16:creationId xmlns:a16="http://schemas.microsoft.com/office/drawing/2014/main" id="{BD660CF1-76A2-2D47-8E68-BDF20FA493E6}"/>
              </a:ext>
            </a:extLst>
          </p:cNvPr>
          <p:cNvSpPr>
            <a:spLocks noGrp="1"/>
          </p:cNvSpPr>
          <p:nvPr>
            <p:ph type="body" sz="quarter" idx="16" hasCustomPrompt="1"/>
          </p:nvPr>
        </p:nvSpPr>
        <p:spPr>
          <a:xfrm>
            <a:off x="2043170" y="3757999"/>
            <a:ext cx="2940310" cy="276999"/>
          </a:xfrm>
          <a:prstGeom prst="rect">
            <a:avLst/>
          </a:prstGeom>
        </p:spPr>
        <p:txBody>
          <a:bodyPr wrap="square" lIns="0" rIns="0" anchor="t">
            <a:noAutofit/>
          </a:bodyPr>
          <a:lstStyle>
            <a:lvl1pPr>
              <a:defRPr lang="en-US" sz="1200" spc="-40" dirty="0">
                <a:solidFill>
                  <a:schemeClr val="tx1"/>
                </a:solidFill>
                <a:latin typeface="Consolas" panose="020B0609020204030204" pitchFamily="49" charset="0"/>
              </a:defRPr>
            </a:lvl1pPr>
          </a:lstStyle>
          <a:p>
            <a:pPr lvl="0">
              <a:buFont typeface="Arial" panose="020B0604020202020204" pitchFamily="34" charset="0"/>
            </a:pPr>
            <a:r>
              <a:rPr lang="en-US" dirty="0"/>
              <a:t>Title</a:t>
            </a:r>
          </a:p>
        </p:txBody>
      </p:sp>
      <p:sp>
        <p:nvSpPr>
          <p:cNvPr id="11" name="Text Placeholder 2">
            <a:extLst>
              <a:ext uri="{FF2B5EF4-FFF2-40B4-BE49-F238E27FC236}">
                <a16:creationId xmlns:a16="http://schemas.microsoft.com/office/drawing/2014/main" id="{C62988D4-D1C1-1A41-8427-2DC3A0F25244}"/>
              </a:ext>
            </a:extLst>
          </p:cNvPr>
          <p:cNvSpPr>
            <a:spLocks noGrp="1"/>
          </p:cNvSpPr>
          <p:nvPr>
            <p:ph type="body" sz="quarter" idx="17" hasCustomPrompt="1"/>
          </p:nvPr>
        </p:nvSpPr>
        <p:spPr>
          <a:xfrm>
            <a:off x="5380730" y="3422512"/>
            <a:ext cx="2940310"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tx1"/>
                </a:solidFill>
                <a:latin typeface="Consolas" panose="020B0609020204030204" pitchFamily="49" charset="0"/>
                <a:ea typeface="Arial" charset="0"/>
                <a:cs typeface="Arial" charset="0"/>
              </a:defRPr>
            </a:lvl1pPr>
          </a:lstStyle>
          <a:p>
            <a:pPr lvl="0"/>
            <a:r>
              <a:rPr lang="en-US" dirty="0"/>
              <a:t>Speaker Name</a:t>
            </a:r>
          </a:p>
        </p:txBody>
      </p:sp>
      <p:sp>
        <p:nvSpPr>
          <p:cNvPr id="14" name="Text Placeholder 2">
            <a:extLst>
              <a:ext uri="{FF2B5EF4-FFF2-40B4-BE49-F238E27FC236}">
                <a16:creationId xmlns:a16="http://schemas.microsoft.com/office/drawing/2014/main" id="{BCF940C5-CE1A-6A44-BDAA-6603B2A849B5}"/>
              </a:ext>
            </a:extLst>
          </p:cNvPr>
          <p:cNvSpPr>
            <a:spLocks noGrp="1"/>
          </p:cNvSpPr>
          <p:nvPr>
            <p:ph type="body" sz="quarter" idx="18" hasCustomPrompt="1"/>
          </p:nvPr>
        </p:nvSpPr>
        <p:spPr>
          <a:xfrm>
            <a:off x="5380730" y="3757999"/>
            <a:ext cx="2940310" cy="276999"/>
          </a:xfrm>
          <a:prstGeom prst="rect">
            <a:avLst/>
          </a:prstGeom>
        </p:spPr>
        <p:txBody>
          <a:bodyPr wrap="square" lIns="0" rIns="0" anchor="t">
            <a:noAutofit/>
          </a:bodyPr>
          <a:lstStyle>
            <a:lvl1pPr>
              <a:defRPr lang="en-US" sz="1200" spc="-40" dirty="0">
                <a:solidFill>
                  <a:schemeClr val="tx1"/>
                </a:solidFill>
                <a:latin typeface="Consolas" panose="020B0609020204030204" pitchFamily="49" charset="0"/>
              </a:defRPr>
            </a:lvl1pPr>
          </a:lstStyle>
          <a:p>
            <a:pPr lvl="0">
              <a:buFont typeface="Arial" panose="020B0604020202020204" pitchFamily="34" charset="0"/>
            </a:pPr>
            <a:r>
              <a:rPr lang="en-US" dirty="0"/>
              <a:t>Title</a:t>
            </a:r>
          </a:p>
        </p:txBody>
      </p:sp>
      <p:sp>
        <p:nvSpPr>
          <p:cNvPr id="18" name="Rectangle 17">
            <a:extLst>
              <a:ext uri="{FF2B5EF4-FFF2-40B4-BE49-F238E27FC236}">
                <a16:creationId xmlns:a16="http://schemas.microsoft.com/office/drawing/2014/main" id="{3A42426D-289D-6F45-97AD-6E2089A90B5A}"/>
              </a:ext>
            </a:extLst>
          </p:cNvPr>
          <p:cNvSpPr/>
          <p:nvPr/>
        </p:nvSpPr>
        <p:spPr>
          <a:xfrm>
            <a:off x="7370762" y="4900613"/>
            <a:ext cx="1027112" cy="242886"/>
          </a:xfrm>
          <a:prstGeom prst="rect">
            <a:avLst/>
          </a:prstGeom>
        </p:spPr>
        <p:txBody>
          <a:bodyPr wrap="none" lIns="0" tIns="0" rIns="0" bIns="0" anchor="ctr">
            <a:noAutofit/>
          </a:bodyPr>
          <a:lstStyle/>
          <a:p>
            <a:pPr algn="r"/>
            <a:r>
              <a:rPr lang="en-US" sz="800" dirty="0">
                <a:solidFill>
                  <a:schemeClr val="tx1"/>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774309562"/>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over Slide 2">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656CE9-0040-A34F-8C4D-2091C9CAA70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71550" y="0"/>
            <a:ext cx="2825750" cy="5143500"/>
          </a:xfrm>
          <a:prstGeom prst="rect">
            <a:avLst/>
          </a:prstGeom>
        </p:spPr>
      </p:pic>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4062740" y="2415441"/>
            <a:ext cx="4824896" cy="369332"/>
          </a:xfrm>
          <a:prstGeom prst="rect">
            <a:avLst/>
          </a:prstGeom>
        </p:spPr>
        <p:txBody>
          <a:bodyPr wrap="square" lIns="0" rIns="0" anchor="t">
            <a:spAutoFit/>
          </a:bodyPr>
          <a:lstStyle>
            <a:lvl1pPr marL="0" indent="0">
              <a:buFont typeface="Arial" panose="020B0604020202020204" pitchFamily="34" charset="0"/>
              <a:buNone/>
              <a:defRPr lang="en-US" sz="1800" b="0" i="0" kern="1200" baseline="0" dirty="0">
                <a:solidFill>
                  <a:schemeClr val="bg1"/>
                </a:solidFill>
                <a:latin typeface="+mn-lt"/>
                <a:ea typeface="Arial" charset="0"/>
                <a:cs typeface="Arial" charset="0"/>
              </a:defRPr>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4070735" y="1235365"/>
            <a:ext cx="4819265" cy="997196"/>
          </a:xfrm>
          <a:prstGeom prst="rect">
            <a:avLst/>
          </a:prstGeom>
        </p:spPr>
        <p:txBody>
          <a:bodyPr vert="horz" wrap="square" lIns="0" tIns="0" rIns="0" bIns="0" rtlCol="0" anchor="t">
            <a:noAutofit/>
          </a:bodyPr>
          <a:lstStyle>
            <a:lvl1pPr>
              <a:defRPr sz="3600">
                <a:solidFill>
                  <a:schemeClr val="bg1"/>
                </a:solidFill>
              </a:defRPr>
            </a:lvl1pPr>
          </a:lstStyle>
          <a:p>
            <a:r>
              <a:rPr lang="en-US" dirty="0"/>
              <a:t>Presentation Title</a:t>
            </a:r>
            <a:br>
              <a:rPr lang="en-US" dirty="0"/>
            </a:br>
            <a:r>
              <a:rPr lang="en-US" dirty="0"/>
              <a:t>Presentation Title</a:t>
            </a:r>
          </a:p>
        </p:txBody>
      </p:sp>
      <p:sp>
        <p:nvSpPr>
          <p:cNvPr id="13" name="Text Placeholder 2">
            <a:extLst>
              <a:ext uri="{FF2B5EF4-FFF2-40B4-BE49-F238E27FC236}">
                <a16:creationId xmlns:a16="http://schemas.microsoft.com/office/drawing/2014/main" id="{DB56DA04-C94C-7D4C-850E-73A6ADC441D9}"/>
              </a:ext>
            </a:extLst>
          </p:cNvPr>
          <p:cNvSpPr>
            <a:spLocks noGrp="1"/>
          </p:cNvSpPr>
          <p:nvPr>
            <p:ph type="body" sz="quarter" idx="15" hasCustomPrompt="1"/>
          </p:nvPr>
        </p:nvSpPr>
        <p:spPr>
          <a:xfrm>
            <a:off x="4062741" y="3422512"/>
            <a:ext cx="4824894"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bg1"/>
                </a:solidFill>
                <a:latin typeface="Consolas" panose="020B0609020204030204" pitchFamily="49" charset="0"/>
                <a:ea typeface="Arial" charset="0"/>
                <a:cs typeface="Arial" charset="0"/>
              </a:defRPr>
            </a:lvl1pPr>
          </a:lstStyle>
          <a:p>
            <a:pPr lvl="0"/>
            <a:r>
              <a:rPr lang="en-US" dirty="0"/>
              <a:t>Speaker Name</a:t>
            </a:r>
          </a:p>
        </p:txBody>
      </p:sp>
      <p:pic>
        <p:nvPicPr>
          <p:cNvPr id="12" name="Image">
            <a:extLst>
              <a:ext uri="{FF2B5EF4-FFF2-40B4-BE49-F238E27FC236}">
                <a16:creationId xmlns:a16="http://schemas.microsoft.com/office/drawing/2014/main" id="{7427F21E-3609-7943-AE05-8CAE39A3A873}"/>
              </a:ext>
            </a:extLst>
          </p:cNvPr>
          <p:cNvPicPr>
            <a:picLocks noChangeAspect="1"/>
          </p:cNvPicPr>
          <p:nvPr/>
        </p:nvPicPr>
        <p:blipFill>
          <a:blip r:embed="rId3"/>
          <a:srcRect/>
          <a:stretch/>
        </p:blipFill>
        <p:spPr>
          <a:xfrm>
            <a:off x="246990" y="250462"/>
            <a:ext cx="489607" cy="327631"/>
          </a:xfrm>
          <a:prstGeom prst="rect">
            <a:avLst/>
          </a:prstGeom>
          <a:ln w="12700">
            <a:miter lim="400000"/>
          </a:ln>
        </p:spPr>
      </p:pic>
      <p:sp>
        <p:nvSpPr>
          <p:cNvPr id="10" name="Rectangle 9">
            <a:extLst>
              <a:ext uri="{FF2B5EF4-FFF2-40B4-BE49-F238E27FC236}">
                <a16:creationId xmlns:a16="http://schemas.microsoft.com/office/drawing/2014/main" id="{30D660A3-5027-7045-8F6D-B7A3E56EEF1E}"/>
              </a:ext>
            </a:extLst>
          </p:cNvPr>
          <p:cNvSpPr/>
          <p:nvPr/>
        </p:nvSpPr>
        <p:spPr>
          <a:xfrm>
            <a:off x="246991" y="4667627"/>
            <a:ext cx="724560" cy="276999"/>
          </a:xfrm>
          <a:prstGeom prst="rect">
            <a:avLst/>
          </a:prstGeom>
        </p:spPr>
        <p:txBody>
          <a:bodyPr wrap="none" lIns="0" tIns="0" rIns="0" bIns="0" anchor="b">
            <a:noAutofit/>
          </a:bodyPr>
          <a:lstStyle/>
          <a:p>
            <a:pPr lvl="0"/>
            <a:r>
              <a:rPr lang="en-US" sz="1000" spc="-20" baseline="0" dirty="0">
                <a:solidFill>
                  <a:schemeClr val="tx2"/>
                </a:solidFill>
              </a:rPr>
              <a:t>ni.com</a:t>
            </a:r>
          </a:p>
        </p:txBody>
      </p:sp>
      <p:sp>
        <p:nvSpPr>
          <p:cNvPr id="15" name="Text Placeholder 2">
            <a:extLst>
              <a:ext uri="{FF2B5EF4-FFF2-40B4-BE49-F238E27FC236}">
                <a16:creationId xmlns:a16="http://schemas.microsoft.com/office/drawing/2014/main" id="{58899CD4-D773-0A4B-A456-E6BBF46A3C00}"/>
              </a:ext>
            </a:extLst>
          </p:cNvPr>
          <p:cNvSpPr>
            <a:spLocks noGrp="1"/>
          </p:cNvSpPr>
          <p:nvPr>
            <p:ph type="body" sz="quarter" idx="16" hasCustomPrompt="1"/>
          </p:nvPr>
        </p:nvSpPr>
        <p:spPr>
          <a:xfrm>
            <a:off x="4062740" y="3757999"/>
            <a:ext cx="4824896" cy="276999"/>
          </a:xfrm>
          <a:prstGeom prst="rect">
            <a:avLst/>
          </a:prstGeom>
        </p:spPr>
        <p:txBody>
          <a:bodyPr wrap="square" lIns="0" rIns="0" anchor="t">
            <a:noAutofit/>
          </a:bodyPr>
          <a:lstStyle>
            <a:lvl1pPr>
              <a:defRPr lang="en-US" sz="1200" spc="-40" dirty="0">
                <a:solidFill>
                  <a:schemeClr val="bg1"/>
                </a:solidFill>
                <a:latin typeface="Consolas" panose="020B0609020204030204" pitchFamily="49" charset="0"/>
              </a:defRPr>
            </a:lvl1pPr>
          </a:lstStyle>
          <a:p>
            <a:pPr lvl="0">
              <a:buFont typeface="Arial" panose="020B0604020202020204" pitchFamily="34" charset="0"/>
            </a:pPr>
            <a:r>
              <a:rPr lang="en-US" dirty="0"/>
              <a:t>Title</a:t>
            </a:r>
          </a:p>
        </p:txBody>
      </p:sp>
      <p:sp>
        <p:nvSpPr>
          <p:cNvPr id="11" name="Rectangle 10">
            <a:extLst>
              <a:ext uri="{FF2B5EF4-FFF2-40B4-BE49-F238E27FC236}">
                <a16:creationId xmlns:a16="http://schemas.microsoft.com/office/drawing/2014/main" id="{DA282389-75B1-CC4B-9468-CF35DD72E306}"/>
              </a:ext>
            </a:extLst>
          </p:cNvPr>
          <p:cNvSpPr/>
          <p:nvPr/>
        </p:nvSpPr>
        <p:spPr>
          <a:xfrm>
            <a:off x="7860522" y="4900613"/>
            <a:ext cx="1027112" cy="242886"/>
          </a:xfrm>
          <a:prstGeom prst="rect">
            <a:avLst/>
          </a:prstGeom>
        </p:spPr>
        <p:txBody>
          <a:bodyPr wrap="none" lIns="0" tIns="0" rIns="0" bIns="0" anchor="ctr">
            <a:noAutofit/>
          </a:bodyPr>
          <a:lstStyle/>
          <a:p>
            <a:pPr algn="r"/>
            <a:r>
              <a:rPr lang="en-US" sz="800" noProof="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969472376"/>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over Slide 2a">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656CE9-0040-A34F-8C4D-2091C9CAA70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71550" y="0"/>
            <a:ext cx="2825750" cy="5143500"/>
          </a:xfrm>
          <a:prstGeom prst="rect">
            <a:avLst/>
          </a:prstGeom>
        </p:spPr>
      </p:pic>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4062740" y="2415441"/>
            <a:ext cx="4824896" cy="369332"/>
          </a:xfrm>
          <a:prstGeom prst="rect">
            <a:avLst/>
          </a:prstGeom>
        </p:spPr>
        <p:txBody>
          <a:bodyPr wrap="square" lIns="0" rIns="0" anchor="t">
            <a:spAutoFit/>
          </a:bodyPr>
          <a:lstStyle>
            <a:lvl1pPr marL="0" indent="0">
              <a:buFont typeface="Arial" panose="020B0604020202020204" pitchFamily="34" charset="0"/>
              <a:buNone/>
              <a:defRPr lang="en-US" sz="1800" b="0" i="0" kern="1200" baseline="0" dirty="0">
                <a:solidFill>
                  <a:schemeClr val="bg1"/>
                </a:solidFill>
                <a:latin typeface="+mn-lt"/>
                <a:ea typeface="Arial" charset="0"/>
                <a:cs typeface="Arial" charset="0"/>
              </a:defRPr>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4070735" y="1235365"/>
            <a:ext cx="4819265" cy="997196"/>
          </a:xfrm>
          <a:prstGeom prst="rect">
            <a:avLst/>
          </a:prstGeom>
        </p:spPr>
        <p:txBody>
          <a:bodyPr vert="horz" wrap="square" lIns="0" tIns="0" rIns="0" bIns="0" rtlCol="0" anchor="t">
            <a:noAutofit/>
          </a:bodyPr>
          <a:lstStyle>
            <a:lvl1pPr>
              <a:defRPr sz="3600">
                <a:solidFill>
                  <a:schemeClr val="bg1"/>
                </a:solidFill>
              </a:defRPr>
            </a:lvl1pPr>
          </a:lstStyle>
          <a:p>
            <a:r>
              <a:rPr lang="en-US" dirty="0"/>
              <a:t>Presentation Title</a:t>
            </a:r>
            <a:br>
              <a:rPr lang="en-US" dirty="0"/>
            </a:br>
            <a:r>
              <a:rPr lang="en-US" dirty="0"/>
              <a:t>Presentation Title</a:t>
            </a:r>
          </a:p>
        </p:txBody>
      </p:sp>
      <p:sp>
        <p:nvSpPr>
          <p:cNvPr id="13" name="Text Placeholder 2">
            <a:extLst>
              <a:ext uri="{FF2B5EF4-FFF2-40B4-BE49-F238E27FC236}">
                <a16:creationId xmlns:a16="http://schemas.microsoft.com/office/drawing/2014/main" id="{DB56DA04-C94C-7D4C-850E-73A6ADC441D9}"/>
              </a:ext>
            </a:extLst>
          </p:cNvPr>
          <p:cNvSpPr>
            <a:spLocks noGrp="1"/>
          </p:cNvSpPr>
          <p:nvPr>
            <p:ph type="body" sz="quarter" idx="15" hasCustomPrompt="1"/>
          </p:nvPr>
        </p:nvSpPr>
        <p:spPr>
          <a:xfrm>
            <a:off x="4062741" y="3422512"/>
            <a:ext cx="2230469"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bg1"/>
                </a:solidFill>
                <a:latin typeface="Consolas" panose="020B0609020204030204" pitchFamily="49" charset="0"/>
                <a:ea typeface="Arial" charset="0"/>
                <a:cs typeface="Arial" charset="0"/>
              </a:defRPr>
            </a:lvl1pPr>
          </a:lstStyle>
          <a:p>
            <a:pPr lvl="0"/>
            <a:r>
              <a:rPr lang="en-US" dirty="0"/>
              <a:t>Speaker Name</a:t>
            </a:r>
          </a:p>
        </p:txBody>
      </p:sp>
      <p:pic>
        <p:nvPicPr>
          <p:cNvPr id="12" name="Image">
            <a:extLst>
              <a:ext uri="{FF2B5EF4-FFF2-40B4-BE49-F238E27FC236}">
                <a16:creationId xmlns:a16="http://schemas.microsoft.com/office/drawing/2014/main" id="{7427F21E-3609-7943-AE05-8CAE39A3A873}"/>
              </a:ext>
            </a:extLst>
          </p:cNvPr>
          <p:cNvPicPr>
            <a:picLocks noChangeAspect="1"/>
          </p:cNvPicPr>
          <p:nvPr/>
        </p:nvPicPr>
        <p:blipFill>
          <a:blip r:embed="rId3"/>
          <a:srcRect/>
          <a:stretch/>
        </p:blipFill>
        <p:spPr>
          <a:xfrm>
            <a:off x="246990" y="250462"/>
            <a:ext cx="489607" cy="327631"/>
          </a:xfrm>
          <a:prstGeom prst="rect">
            <a:avLst/>
          </a:prstGeom>
          <a:ln w="12700">
            <a:miter lim="400000"/>
          </a:ln>
        </p:spPr>
      </p:pic>
      <p:sp>
        <p:nvSpPr>
          <p:cNvPr id="10" name="Rectangle 9">
            <a:extLst>
              <a:ext uri="{FF2B5EF4-FFF2-40B4-BE49-F238E27FC236}">
                <a16:creationId xmlns:a16="http://schemas.microsoft.com/office/drawing/2014/main" id="{30D660A3-5027-7045-8F6D-B7A3E56EEF1E}"/>
              </a:ext>
            </a:extLst>
          </p:cNvPr>
          <p:cNvSpPr/>
          <p:nvPr/>
        </p:nvSpPr>
        <p:spPr>
          <a:xfrm>
            <a:off x="246991" y="4667627"/>
            <a:ext cx="724560" cy="276999"/>
          </a:xfrm>
          <a:prstGeom prst="rect">
            <a:avLst/>
          </a:prstGeom>
        </p:spPr>
        <p:txBody>
          <a:bodyPr wrap="none" lIns="0" tIns="0" rIns="0" bIns="0" anchor="b">
            <a:noAutofit/>
          </a:bodyPr>
          <a:lstStyle/>
          <a:p>
            <a:pPr lvl="0"/>
            <a:r>
              <a:rPr lang="en-US" sz="1000" spc="-20" baseline="0" dirty="0">
                <a:solidFill>
                  <a:schemeClr val="tx2"/>
                </a:solidFill>
              </a:rPr>
              <a:t>ni.com</a:t>
            </a:r>
          </a:p>
        </p:txBody>
      </p:sp>
      <p:sp>
        <p:nvSpPr>
          <p:cNvPr id="15" name="Text Placeholder 2">
            <a:extLst>
              <a:ext uri="{FF2B5EF4-FFF2-40B4-BE49-F238E27FC236}">
                <a16:creationId xmlns:a16="http://schemas.microsoft.com/office/drawing/2014/main" id="{58899CD4-D773-0A4B-A456-E6BBF46A3C00}"/>
              </a:ext>
            </a:extLst>
          </p:cNvPr>
          <p:cNvSpPr>
            <a:spLocks noGrp="1"/>
          </p:cNvSpPr>
          <p:nvPr>
            <p:ph type="body" sz="quarter" idx="16" hasCustomPrompt="1"/>
          </p:nvPr>
        </p:nvSpPr>
        <p:spPr>
          <a:xfrm>
            <a:off x="4062740" y="3757999"/>
            <a:ext cx="2230470" cy="276999"/>
          </a:xfrm>
          <a:prstGeom prst="rect">
            <a:avLst/>
          </a:prstGeom>
        </p:spPr>
        <p:txBody>
          <a:bodyPr wrap="square" lIns="0" rIns="0" anchor="t">
            <a:noAutofit/>
          </a:bodyPr>
          <a:lstStyle>
            <a:lvl1pPr>
              <a:defRPr lang="en-US" sz="1200" spc="-40" dirty="0">
                <a:solidFill>
                  <a:schemeClr val="bg1"/>
                </a:solidFill>
                <a:latin typeface="Consolas" panose="020B0609020204030204" pitchFamily="49" charset="0"/>
              </a:defRPr>
            </a:lvl1pPr>
          </a:lstStyle>
          <a:p>
            <a:pPr lvl="0">
              <a:buFont typeface="Arial" panose="020B0604020202020204" pitchFamily="34" charset="0"/>
            </a:pPr>
            <a:r>
              <a:rPr lang="en-US" dirty="0"/>
              <a:t>Title</a:t>
            </a:r>
          </a:p>
        </p:txBody>
      </p:sp>
      <p:sp>
        <p:nvSpPr>
          <p:cNvPr id="11" name="Text Placeholder 2">
            <a:extLst>
              <a:ext uri="{FF2B5EF4-FFF2-40B4-BE49-F238E27FC236}">
                <a16:creationId xmlns:a16="http://schemas.microsoft.com/office/drawing/2014/main" id="{642154EA-E8B3-AA44-A122-ED39A876F1C7}"/>
              </a:ext>
            </a:extLst>
          </p:cNvPr>
          <p:cNvSpPr>
            <a:spLocks noGrp="1"/>
          </p:cNvSpPr>
          <p:nvPr>
            <p:ph type="body" sz="quarter" idx="17" hasCustomPrompt="1"/>
          </p:nvPr>
        </p:nvSpPr>
        <p:spPr>
          <a:xfrm>
            <a:off x="6549575" y="3422512"/>
            <a:ext cx="2338061"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bg1"/>
                </a:solidFill>
                <a:latin typeface="Consolas" panose="020B0609020204030204" pitchFamily="49" charset="0"/>
                <a:ea typeface="Arial" charset="0"/>
                <a:cs typeface="Arial" charset="0"/>
              </a:defRPr>
            </a:lvl1pPr>
          </a:lstStyle>
          <a:p>
            <a:pPr lvl="0"/>
            <a:r>
              <a:rPr lang="en-US" dirty="0"/>
              <a:t>Speaker Name</a:t>
            </a:r>
          </a:p>
        </p:txBody>
      </p:sp>
      <p:sp>
        <p:nvSpPr>
          <p:cNvPr id="14" name="Text Placeholder 2">
            <a:extLst>
              <a:ext uri="{FF2B5EF4-FFF2-40B4-BE49-F238E27FC236}">
                <a16:creationId xmlns:a16="http://schemas.microsoft.com/office/drawing/2014/main" id="{E2D1A662-941F-1842-8AA2-C52D8699D174}"/>
              </a:ext>
            </a:extLst>
          </p:cNvPr>
          <p:cNvSpPr>
            <a:spLocks noGrp="1"/>
          </p:cNvSpPr>
          <p:nvPr>
            <p:ph type="body" sz="quarter" idx="18" hasCustomPrompt="1"/>
          </p:nvPr>
        </p:nvSpPr>
        <p:spPr>
          <a:xfrm>
            <a:off x="6549574" y="3757999"/>
            <a:ext cx="2338061" cy="276999"/>
          </a:xfrm>
          <a:prstGeom prst="rect">
            <a:avLst/>
          </a:prstGeom>
        </p:spPr>
        <p:txBody>
          <a:bodyPr wrap="square" lIns="0" rIns="0" anchor="t">
            <a:noAutofit/>
          </a:bodyPr>
          <a:lstStyle>
            <a:lvl1pPr>
              <a:defRPr lang="en-US" sz="1200" spc="-40" dirty="0">
                <a:solidFill>
                  <a:schemeClr val="bg1"/>
                </a:solidFill>
                <a:latin typeface="Consolas" panose="020B0609020204030204" pitchFamily="49" charset="0"/>
              </a:defRPr>
            </a:lvl1pPr>
          </a:lstStyle>
          <a:p>
            <a:pPr lvl="0">
              <a:buFont typeface="Arial" panose="020B0604020202020204" pitchFamily="34" charset="0"/>
            </a:pPr>
            <a:r>
              <a:rPr lang="en-US" dirty="0"/>
              <a:t>Title</a:t>
            </a:r>
          </a:p>
        </p:txBody>
      </p:sp>
      <p:sp>
        <p:nvSpPr>
          <p:cNvPr id="17" name="Rectangle 16">
            <a:extLst>
              <a:ext uri="{FF2B5EF4-FFF2-40B4-BE49-F238E27FC236}">
                <a16:creationId xmlns:a16="http://schemas.microsoft.com/office/drawing/2014/main" id="{6026037C-1B8C-FA4D-9B00-3FD58363E163}"/>
              </a:ext>
            </a:extLst>
          </p:cNvPr>
          <p:cNvSpPr/>
          <p:nvPr/>
        </p:nvSpPr>
        <p:spPr>
          <a:xfrm>
            <a:off x="7860522" y="4900613"/>
            <a:ext cx="1027112" cy="242886"/>
          </a:xfrm>
          <a:prstGeom prst="rect">
            <a:avLst/>
          </a:prstGeom>
        </p:spPr>
        <p:txBody>
          <a:bodyPr wrap="none" lIns="0" tIns="0" rIns="0" bIns="0" anchor="ctr">
            <a:noAutofit/>
          </a:bodyPr>
          <a:lstStyle/>
          <a:p>
            <a:pPr algn="r"/>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1604993607"/>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Brand Update for ending or begining">
    <p:bg>
      <p:bgPr>
        <a:solidFill>
          <a:schemeClr val="tx2"/>
        </a:solidFill>
        <a:effectLst/>
      </p:bgPr>
    </p:bg>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4318A853-BC17-0E4F-BD5F-6054F35EDA2B}"/>
              </a:ext>
            </a:extLst>
          </p:cNvPr>
          <p:cNvSpPr/>
          <p:nvPr/>
        </p:nvSpPr>
        <p:spPr>
          <a:xfrm rot="10800000" flipH="1">
            <a:off x="0" y="-4"/>
            <a:ext cx="9144001" cy="5143501"/>
          </a:xfrm>
          <a:custGeom>
            <a:avLst/>
            <a:gdLst>
              <a:gd name="connsiteX0" fmla="*/ 5208134 w 9143999"/>
              <a:gd name="connsiteY0" fmla="*/ 0 h 5143500"/>
              <a:gd name="connsiteX1" fmla="*/ 5208136 w 9143999"/>
              <a:gd name="connsiteY1" fmla="*/ 0 h 5143500"/>
              <a:gd name="connsiteX2" fmla="*/ 9143999 w 9143999"/>
              <a:gd name="connsiteY2" fmla="*/ 0 h 5143500"/>
              <a:gd name="connsiteX3" fmla="*/ 9143999 w 9143999"/>
              <a:gd name="connsiteY3" fmla="*/ 5143500 h 5143500"/>
              <a:gd name="connsiteX4" fmla="*/ 5208136 w 9143999"/>
              <a:gd name="connsiteY4" fmla="*/ 5143500 h 5143500"/>
              <a:gd name="connsiteX5" fmla="*/ 0 w 9143999"/>
              <a:gd name="connsiteY5" fmla="*/ 5143500 h 5143500"/>
              <a:gd name="connsiteX6" fmla="*/ 5208134 w 9143999"/>
              <a:gd name="connsiteY6"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3999" h="5143500">
                <a:moveTo>
                  <a:pt x="5208134" y="0"/>
                </a:moveTo>
                <a:lnTo>
                  <a:pt x="5208136" y="0"/>
                </a:lnTo>
                <a:lnTo>
                  <a:pt x="9143999" y="0"/>
                </a:lnTo>
                <a:lnTo>
                  <a:pt x="9143999" y="5143500"/>
                </a:lnTo>
                <a:lnTo>
                  <a:pt x="5208136" y="5143500"/>
                </a:lnTo>
                <a:lnTo>
                  <a:pt x="0" y="5143500"/>
                </a:lnTo>
                <a:cubicBezTo>
                  <a:pt x="0" y="2302825"/>
                  <a:pt x="2331762" y="0"/>
                  <a:pt x="5208134" y="0"/>
                </a:cubicBezTo>
                <a:close/>
              </a:path>
            </a:pathLst>
          </a:cu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pic>
        <p:nvPicPr>
          <p:cNvPr id="6" name="Graphic 4">
            <a:extLst>
              <a:ext uri="{FF2B5EF4-FFF2-40B4-BE49-F238E27FC236}">
                <a16:creationId xmlns:a16="http://schemas.microsoft.com/office/drawing/2014/main" id="{7501A2DC-C99D-5B49-99EF-FFB52ED4626F}"/>
              </a:ext>
            </a:extLst>
          </p:cNvPr>
          <p:cNvPicPr>
            <a:picLocks/>
          </p:cNvPicPr>
          <p:nvPr/>
        </p:nvPicPr>
        <p:blipFill>
          <a:blip r:embed="rId2"/>
          <a:srcRect/>
          <a:stretch/>
        </p:blipFill>
        <p:spPr>
          <a:xfrm>
            <a:off x="2612164" y="1781945"/>
            <a:ext cx="4741136" cy="1022092"/>
          </a:xfrm>
          <a:prstGeom prst="rect">
            <a:avLst/>
          </a:prstGeom>
        </p:spPr>
      </p:pic>
      <p:sp>
        <p:nvSpPr>
          <p:cNvPr id="4" name="Rectangle 3">
            <a:extLst>
              <a:ext uri="{FF2B5EF4-FFF2-40B4-BE49-F238E27FC236}">
                <a16:creationId xmlns:a16="http://schemas.microsoft.com/office/drawing/2014/main" id="{7D051C78-DAD1-7845-9DFF-56CBEF50FCF4}"/>
              </a:ext>
            </a:extLst>
          </p:cNvPr>
          <p:cNvSpPr/>
          <p:nvPr/>
        </p:nvSpPr>
        <p:spPr>
          <a:xfrm>
            <a:off x="244475" y="4900613"/>
            <a:ext cx="1027112" cy="242886"/>
          </a:xfrm>
          <a:prstGeom prst="rect">
            <a:avLst/>
          </a:prstGeom>
        </p:spPr>
        <p:txBody>
          <a:bodyPr wrap="none" lIns="0" tIns="0" rIns="0" bIns="0" anchor="ctr">
            <a:noAutofit/>
          </a:bodyPr>
          <a:lstStyle/>
          <a:p>
            <a:pPr algn="l"/>
            <a:r>
              <a:rPr lang="en-US" sz="800" dirty="0">
                <a:solidFill>
                  <a:schemeClr val="bg1"/>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31963991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Agenda ">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 y="1"/>
            <a:ext cx="3552825" cy="514349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endParaRPr lang="en-US"/>
          </a:p>
        </p:txBody>
      </p:sp>
      <p:sp>
        <p:nvSpPr>
          <p:cNvPr id="2" name="Title 1"/>
          <p:cNvSpPr>
            <a:spLocks noGrp="1"/>
          </p:cNvSpPr>
          <p:nvPr>
            <p:ph type="ctrTitle" hasCustomPrompt="1"/>
          </p:nvPr>
        </p:nvSpPr>
        <p:spPr>
          <a:xfrm>
            <a:off x="736600" y="829515"/>
            <a:ext cx="2446438" cy="590931"/>
          </a:xfrm>
          <a:prstGeom prst="rect">
            <a:avLst/>
          </a:prstGeom>
        </p:spPr>
        <p:txBody>
          <a:bodyPr wrap="square" lIns="0" rIns="0" anchor="t">
            <a:noAutofit/>
          </a:bodyPr>
          <a:lstStyle>
            <a:lvl1pPr algn="l">
              <a:defRPr sz="3600" baseline="0">
                <a:solidFill>
                  <a:schemeClr val="tx1"/>
                </a:solidFill>
              </a:defRPr>
            </a:lvl1pPr>
          </a:lstStyle>
          <a:p>
            <a:r>
              <a:rPr lang="en-US" dirty="0"/>
              <a:t>Agenda</a:t>
            </a:r>
          </a:p>
        </p:txBody>
      </p:sp>
      <p:sp>
        <p:nvSpPr>
          <p:cNvPr id="5" name="Text Placeholder 4">
            <a:extLst>
              <a:ext uri="{FF2B5EF4-FFF2-40B4-BE49-F238E27FC236}">
                <a16:creationId xmlns:a16="http://schemas.microsoft.com/office/drawing/2014/main" id="{8A08097A-F6BF-584E-9C47-5BC4A6E65785}"/>
              </a:ext>
            </a:extLst>
          </p:cNvPr>
          <p:cNvSpPr>
            <a:spLocks noGrp="1"/>
          </p:cNvSpPr>
          <p:nvPr>
            <p:ph type="body" sz="quarter" idx="10" hasCustomPrompt="1"/>
          </p:nvPr>
        </p:nvSpPr>
        <p:spPr>
          <a:xfrm>
            <a:off x="3797300" y="829513"/>
            <a:ext cx="4599538" cy="4071099"/>
          </a:xfrm>
          <a:prstGeom prst="rect">
            <a:avLst/>
          </a:prstGeom>
        </p:spPr>
        <p:txBody>
          <a:bodyPr wrap="square" lIns="0" tIns="0" rIns="0" anchor="t">
            <a:noAutofit/>
          </a:bodyPr>
          <a:lstStyle>
            <a:lvl1pPr marL="0" marR="0" indent="0" algn="l" defTabSz="914400" rtl="0" eaLnBrk="1" fontAlgn="auto" latinLnBrk="0" hangingPunct="1">
              <a:lnSpc>
                <a:spcPct val="100000"/>
              </a:lnSpc>
              <a:spcBef>
                <a:spcPts val="0"/>
              </a:spcBef>
              <a:spcAft>
                <a:spcPts val="1200"/>
              </a:spcAft>
              <a:buClr>
                <a:schemeClr val="bg2">
                  <a:lumMod val="50000"/>
                </a:schemeClr>
              </a:buClr>
              <a:buSzPct val="70000"/>
              <a:buFont typeface="Wingdings" charset="2"/>
              <a:buNone/>
              <a:tabLst>
                <a:tab pos="182880" algn="l"/>
              </a:tabLst>
              <a:defRPr sz="1600"/>
            </a:lvl1pPr>
          </a:lstStyle>
          <a:p>
            <a:pPr lvl="0"/>
            <a:r>
              <a:rPr lang="en-US" dirty="0"/>
              <a:t>Content Item 1</a:t>
            </a:r>
          </a:p>
          <a:p>
            <a:pPr lvl="0"/>
            <a:r>
              <a:rPr lang="en-US" dirty="0"/>
              <a:t>Content Item 2</a:t>
            </a:r>
          </a:p>
          <a:p>
            <a:pPr lvl="0"/>
            <a:r>
              <a:rPr lang="en-US" dirty="0"/>
              <a:t>Content Item 3</a:t>
            </a:r>
          </a:p>
          <a:p>
            <a:pPr lvl="0"/>
            <a:r>
              <a:rPr lang="en-US" dirty="0"/>
              <a:t>Content Item 4</a:t>
            </a:r>
          </a:p>
          <a:p>
            <a:pPr lvl="0"/>
            <a:r>
              <a:rPr lang="en-US" dirty="0"/>
              <a:t>Content Item 5 </a:t>
            </a:r>
          </a:p>
        </p:txBody>
      </p:sp>
      <p:sp>
        <p:nvSpPr>
          <p:cNvPr id="10" name="Text Placeholder 2">
            <a:extLst>
              <a:ext uri="{FF2B5EF4-FFF2-40B4-BE49-F238E27FC236}">
                <a16:creationId xmlns:a16="http://schemas.microsoft.com/office/drawing/2014/main" id="{80A5EDD0-1CB4-2B41-A679-1B853092C722}"/>
              </a:ext>
            </a:extLst>
          </p:cNvPr>
          <p:cNvSpPr>
            <a:spLocks noGrp="1"/>
          </p:cNvSpPr>
          <p:nvPr>
            <p:ph type="body" sz="quarter" idx="17" hasCustomPrompt="1"/>
          </p:nvPr>
        </p:nvSpPr>
        <p:spPr>
          <a:xfrm>
            <a:off x="3794464" y="340219"/>
            <a:ext cx="4603411"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4" name="Rectangle 13">
            <a:extLst>
              <a:ext uri="{FF2B5EF4-FFF2-40B4-BE49-F238E27FC236}">
                <a16:creationId xmlns:a16="http://schemas.microsoft.com/office/drawing/2014/main" id="{60480955-08E5-A84E-A06C-1ADD27561CB6}"/>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grpSp>
        <p:nvGrpSpPr>
          <p:cNvPr id="28" name="Group 27">
            <a:extLst>
              <a:ext uri="{FF2B5EF4-FFF2-40B4-BE49-F238E27FC236}">
                <a16:creationId xmlns:a16="http://schemas.microsoft.com/office/drawing/2014/main" id="{0A01A894-262B-F94E-8BD2-DA7CF9CA6D79}"/>
              </a:ext>
            </a:extLst>
          </p:cNvPr>
          <p:cNvGrpSpPr/>
          <p:nvPr/>
        </p:nvGrpSpPr>
        <p:grpSpPr>
          <a:xfrm>
            <a:off x="253999" y="259645"/>
            <a:ext cx="8143876" cy="4677479"/>
            <a:chOff x="253999" y="256470"/>
            <a:chExt cx="8143876" cy="4677479"/>
          </a:xfrm>
        </p:grpSpPr>
        <p:grpSp>
          <p:nvGrpSpPr>
            <p:cNvPr id="18" name="Group 17">
              <a:extLst>
                <a:ext uri="{FF2B5EF4-FFF2-40B4-BE49-F238E27FC236}">
                  <a16:creationId xmlns:a16="http://schemas.microsoft.com/office/drawing/2014/main" id="{15F92D2A-1D24-144F-8314-92BA0673621A}"/>
                </a:ext>
              </a:extLst>
            </p:cNvPr>
            <p:cNvGrpSpPr/>
            <p:nvPr/>
          </p:nvGrpSpPr>
          <p:grpSpPr>
            <a:xfrm flipH="1" flipV="1">
              <a:off x="253999" y="256470"/>
              <a:ext cx="2929039" cy="4677479"/>
              <a:chOff x="701574" y="218374"/>
              <a:chExt cx="2929039" cy="4677479"/>
            </a:xfrm>
          </p:grpSpPr>
          <p:sp>
            <p:nvSpPr>
              <p:cNvPr id="19" name="Freeform 18">
                <a:extLst>
                  <a:ext uri="{FF2B5EF4-FFF2-40B4-BE49-F238E27FC236}">
                    <a16:creationId xmlns:a16="http://schemas.microsoft.com/office/drawing/2014/main" id="{DB210C0D-B602-A941-AC72-7D0DC7F5AB19}"/>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cxnSp>
            <p:nvCxnSpPr>
              <p:cNvPr id="20" name="Straight Connector 19">
                <a:extLst>
                  <a:ext uri="{FF2B5EF4-FFF2-40B4-BE49-F238E27FC236}">
                    <a16:creationId xmlns:a16="http://schemas.microsoft.com/office/drawing/2014/main" id="{E873A4F4-1A51-6140-8C37-E56751AC7620}"/>
                  </a:ext>
                </a:extLst>
              </p:cNvPr>
              <p:cNvCxnSpPr>
                <a:cxnSpLocks/>
              </p:cNvCxnSpPr>
              <p:nvPr/>
            </p:nvCxnSpPr>
            <p:spPr>
              <a:xfrm flipH="1" flipV="1">
                <a:off x="3630613" y="218374"/>
                <a:ext cx="0" cy="329159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8183967-A333-1248-9118-8BE4B63D9CA9}"/>
                  </a:ext>
                </a:extLst>
              </p:cNvPr>
              <p:cNvCxnSpPr>
                <a:cxnSpLocks/>
              </p:cNvCxnSpPr>
              <p:nvPr/>
            </p:nvCxnSpPr>
            <p:spPr>
              <a:xfrm flipH="1" flipV="1">
                <a:off x="701574" y="4895853"/>
                <a:ext cx="1543703"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7" name="Straight Connector 26">
              <a:extLst>
                <a:ext uri="{FF2B5EF4-FFF2-40B4-BE49-F238E27FC236}">
                  <a16:creationId xmlns:a16="http://schemas.microsoft.com/office/drawing/2014/main" id="{76C4BB49-F13F-8A4F-8052-DA15D9A94E75}"/>
                </a:ext>
              </a:extLst>
            </p:cNvPr>
            <p:cNvCxnSpPr>
              <a:cxnSpLocks/>
            </p:cNvCxnSpPr>
            <p:nvPr/>
          </p:nvCxnSpPr>
          <p:spPr>
            <a:xfrm>
              <a:off x="3183038" y="256470"/>
              <a:ext cx="521483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grpSp>
      <p:pic>
        <p:nvPicPr>
          <p:cNvPr id="29" name="Image">
            <a:extLst>
              <a:ext uri="{FF2B5EF4-FFF2-40B4-BE49-F238E27FC236}">
                <a16:creationId xmlns:a16="http://schemas.microsoft.com/office/drawing/2014/main" id="{1966D446-3E01-7747-9494-656B03576F61}"/>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15" name="Rectangle 14">
            <a:extLst>
              <a:ext uri="{FF2B5EF4-FFF2-40B4-BE49-F238E27FC236}">
                <a16:creationId xmlns:a16="http://schemas.microsoft.com/office/drawing/2014/main" id="{1A152CF9-BCE8-5E42-9D10-D1795D61AE5A}"/>
              </a:ext>
            </a:extLst>
          </p:cNvPr>
          <p:cNvSpPr/>
          <p:nvPr/>
        </p:nvSpPr>
        <p:spPr>
          <a:xfrm>
            <a:off x="3806824"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927899475"/>
      </p:ext>
    </p:extLst>
  </p:cSld>
  <p:clrMapOvr>
    <a:masterClrMapping/>
  </p:clrMapOvr>
  <p:extLst>
    <p:ext uri="{DCECCB84-F9BA-43D5-87BE-67443E8EF086}">
      <p15:sldGuideLst xmlns:p15="http://schemas.microsoft.com/office/powerpoint/2012/main">
        <p15:guide id="1" pos="268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1_Internal Layout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4000" y="665577"/>
            <a:ext cx="8645525" cy="439338"/>
          </a:xfrm>
          <a:prstGeom prst="rect">
            <a:avLst/>
          </a:prstGeom>
        </p:spPr>
        <p:txBody>
          <a:bodyPr wrap="square" lIns="0" rIns="0" anchor="ctr">
            <a:noAutofit/>
          </a:bodyPr>
          <a:lstStyle>
            <a:lvl1pPr algn="l">
              <a:defRPr sz="2800" baseline="0">
                <a:solidFill>
                  <a:schemeClr val="tx1"/>
                </a:solidFill>
              </a:defRPr>
            </a:lvl1pPr>
          </a:lstStyle>
          <a:p>
            <a:r>
              <a:rPr lang="en-US" dirty="0"/>
              <a:t>Heading</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4" name="Content Placeholder 3">
            <a:extLst>
              <a:ext uri="{FF2B5EF4-FFF2-40B4-BE49-F238E27FC236}">
                <a16:creationId xmlns:a16="http://schemas.microsoft.com/office/drawing/2014/main" id="{5BC4DDF9-502B-294C-9E94-2378F0F98F23}"/>
              </a:ext>
            </a:extLst>
          </p:cNvPr>
          <p:cNvSpPr>
            <a:spLocks noGrp="1"/>
          </p:cNvSpPr>
          <p:nvPr>
            <p:ph sz="quarter" idx="19" hasCustomPrompt="1"/>
          </p:nvPr>
        </p:nvSpPr>
        <p:spPr>
          <a:xfrm>
            <a:off x="244475" y="1291963"/>
            <a:ext cx="8645524" cy="3608648"/>
          </a:xfrm>
          <a:prstGeom prst="rect">
            <a:avLst/>
          </a:prstGeom>
        </p:spPr>
        <p:txBody>
          <a:bodyPr lIns="0" rIns="0">
            <a:normAutofit/>
          </a:bodyPr>
          <a:lstStyle>
            <a:lvl1pPr>
              <a:defRPr sz="1600"/>
            </a:lvl1pPr>
          </a:lstStyle>
          <a:p>
            <a:pPr lvl="0"/>
            <a:r>
              <a:rPr lang="en-US" dirty="0"/>
              <a:t>Content</a:t>
            </a:r>
          </a:p>
        </p:txBody>
      </p:sp>
      <p:pic>
        <p:nvPicPr>
          <p:cNvPr id="13" name="Picture 12">
            <a:extLst>
              <a:ext uri="{FF2B5EF4-FFF2-40B4-BE49-F238E27FC236}">
                <a16:creationId xmlns:a16="http://schemas.microsoft.com/office/drawing/2014/main" id="{AA07C327-B733-9742-BE10-94D2CD11FB7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87482"/>
          <a:stretch/>
        </p:blipFill>
        <p:spPr>
          <a:xfrm rot="10800000">
            <a:off x="-1" y="-2"/>
            <a:ext cx="92209" cy="5143499"/>
          </a:xfrm>
          <a:prstGeom prst="rect">
            <a:avLst/>
          </a:prstGeom>
        </p:spPr>
      </p:pic>
      <p:sp>
        <p:nvSpPr>
          <p:cNvPr id="14" name="Rectangle 13">
            <a:extLst>
              <a:ext uri="{FF2B5EF4-FFF2-40B4-BE49-F238E27FC236}">
                <a16:creationId xmlns:a16="http://schemas.microsoft.com/office/drawing/2014/main" id="{E690A9A6-50AD-F84E-8EEB-BD163CBAE5D3}"/>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7" name="Rectangle 6">
            <a:extLst>
              <a:ext uri="{FF2B5EF4-FFF2-40B4-BE49-F238E27FC236}">
                <a16:creationId xmlns:a16="http://schemas.microsoft.com/office/drawing/2014/main" id="{8EE0758B-721C-1148-9076-29794B228449}"/>
              </a:ext>
            </a:extLst>
          </p:cNvPr>
          <p:cNvSpPr/>
          <p:nvPr/>
        </p:nvSpPr>
        <p:spPr>
          <a:xfrm>
            <a:off x="244475"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12033094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1_Internal Layout 2">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B0C59DE-2D08-734A-9F9A-4067194B8BD7}"/>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4" name="Content Placeholder 3">
            <a:extLst>
              <a:ext uri="{FF2B5EF4-FFF2-40B4-BE49-F238E27FC236}">
                <a16:creationId xmlns:a16="http://schemas.microsoft.com/office/drawing/2014/main" id="{5BC4DDF9-502B-294C-9E94-2378F0F98F23}"/>
              </a:ext>
            </a:extLst>
          </p:cNvPr>
          <p:cNvSpPr>
            <a:spLocks noGrp="1"/>
          </p:cNvSpPr>
          <p:nvPr>
            <p:ph sz="quarter" idx="19" hasCustomPrompt="1"/>
          </p:nvPr>
        </p:nvSpPr>
        <p:spPr>
          <a:xfrm>
            <a:off x="244475" y="1291965"/>
            <a:ext cx="8654012" cy="3608648"/>
          </a:xfrm>
          <a:prstGeom prst="rect">
            <a:avLst/>
          </a:prstGeom>
        </p:spPr>
        <p:txBody>
          <a:bodyPr lIns="0" rIns="0">
            <a:normAutofit/>
          </a:bodyPr>
          <a:lstStyle>
            <a:lvl1pPr>
              <a:defRPr sz="1600"/>
            </a:lvl1pPr>
          </a:lstStyle>
          <a:p>
            <a:pPr lvl="0"/>
            <a:r>
              <a:rPr lang="en-US" dirty="0"/>
              <a:t>Content</a:t>
            </a:r>
          </a:p>
        </p:txBody>
      </p:sp>
      <p:sp>
        <p:nvSpPr>
          <p:cNvPr id="14" name="Title 1">
            <a:extLst>
              <a:ext uri="{FF2B5EF4-FFF2-40B4-BE49-F238E27FC236}">
                <a16:creationId xmlns:a16="http://schemas.microsoft.com/office/drawing/2014/main" id="{61FBC184-1E82-5C47-AA7E-7E1233E49CCB}"/>
              </a:ext>
            </a:extLst>
          </p:cNvPr>
          <p:cNvSpPr>
            <a:spLocks noGrp="1"/>
          </p:cNvSpPr>
          <p:nvPr>
            <p:ph type="ctrTitle" hasCustomPrompt="1"/>
          </p:nvPr>
        </p:nvSpPr>
        <p:spPr>
          <a:xfrm>
            <a:off x="244475" y="665578"/>
            <a:ext cx="8654012" cy="439338"/>
          </a:xfrm>
          <a:prstGeom prst="rect">
            <a:avLst/>
          </a:prstGeom>
        </p:spPr>
        <p:txBody>
          <a:bodyPr wrap="square" lIns="0" rIns="0" anchor="ctr">
            <a:noAutofit/>
          </a:bodyPr>
          <a:lstStyle>
            <a:lvl1pPr>
              <a:defRPr lang="en-US" sz="2800" dirty="0">
                <a:solidFill>
                  <a:schemeClr val="tx1"/>
                </a:solidFill>
              </a:defRPr>
            </a:lvl1pPr>
          </a:lstStyle>
          <a:p>
            <a:pPr lvl="0"/>
            <a:r>
              <a:rPr lang="en-US" dirty="0"/>
              <a:t>Heading</a:t>
            </a:r>
          </a:p>
        </p:txBody>
      </p:sp>
      <p:sp>
        <p:nvSpPr>
          <p:cNvPr id="15" name="Text Placeholder 2">
            <a:extLst>
              <a:ext uri="{FF2B5EF4-FFF2-40B4-BE49-F238E27FC236}">
                <a16:creationId xmlns:a16="http://schemas.microsoft.com/office/drawing/2014/main" id="{27D35DFA-48F1-7F43-8BA6-4513D22BED86}"/>
              </a:ext>
            </a:extLst>
          </p:cNvPr>
          <p:cNvSpPr>
            <a:spLocks noGrp="1"/>
          </p:cNvSpPr>
          <p:nvPr>
            <p:ph type="body" sz="quarter" idx="18" hasCustomPrompt="1"/>
          </p:nvPr>
        </p:nvSpPr>
        <p:spPr>
          <a:xfrm>
            <a:off x="751389" y="340219"/>
            <a:ext cx="7641386" cy="16929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7" name="Rectangle 16">
            <a:extLst>
              <a:ext uri="{FF2B5EF4-FFF2-40B4-BE49-F238E27FC236}">
                <a16:creationId xmlns:a16="http://schemas.microsoft.com/office/drawing/2014/main" id="{615CB91B-2897-ED46-B47F-C9C35DEBBEDD}"/>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8" name="Rectangle 7">
            <a:extLst>
              <a:ext uri="{FF2B5EF4-FFF2-40B4-BE49-F238E27FC236}">
                <a16:creationId xmlns:a16="http://schemas.microsoft.com/office/drawing/2014/main" id="{C8B59A27-1F23-9B45-9F7D-5F93F5B03E57}"/>
              </a:ext>
            </a:extLst>
          </p:cNvPr>
          <p:cNvSpPr/>
          <p:nvPr/>
        </p:nvSpPr>
        <p:spPr>
          <a:xfrm>
            <a:off x="244475"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8308530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1_Internal Layout 3">
    <p:bg>
      <p:bgPr>
        <a:solidFill>
          <a:schemeClr val="bg1"/>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D619FD15-00EC-4C49-B5E5-7ABDD257312E}"/>
              </a:ext>
            </a:extLst>
          </p:cNvPr>
          <p:cNvSpPr>
            <a:spLocks noGrp="1"/>
          </p:cNvSpPr>
          <p:nvPr>
            <p:ph type="ctrTitle" hasCustomPrompt="1"/>
          </p:nvPr>
        </p:nvSpPr>
        <p:spPr>
          <a:xfrm>
            <a:off x="966952" y="151689"/>
            <a:ext cx="7923048"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pic>
        <p:nvPicPr>
          <p:cNvPr id="11" name="Picture 10">
            <a:extLst>
              <a:ext uri="{FF2B5EF4-FFF2-40B4-BE49-F238E27FC236}">
                <a16:creationId xmlns:a16="http://schemas.microsoft.com/office/drawing/2014/main" id="{94272C15-2307-0E49-A587-65D3C4160B0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1" y="-1"/>
            <a:ext cx="736600" cy="5143499"/>
          </a:xfrm>
          <a:prstGeom prst="rect">
            <a:avLst/>
          </a:prstGeom>
        </p:spPr>
      </p:pic>
      <p:pic>
        <p:nvPicPr>
          <p:cNvPr id="15" name="Image">
            <a:extLst>
              <a:ext uri="{FF2B5EF4-FFF2-40B4-BE49-F238E27FC236}">
                <a16:creationId xmlns:a16="http://schemas.microsoft.com/office/drawing/2014/main" id="{D3477284-2357-F24F-971B-02159D028821}"/>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3" name="Content Placeholder 2">
            <a:extLst>
              <a:ext uri="{FF2B5EF4-FFF2-40B4-BE49-F238E27FC236}">
                <a16:creationId xmlns:a16="http://schemas.microsoft.com/office/drawing/2014/main" id="{9D3C9289-4849-8D48-9B33-6B70DF922FA2}"/>
              </a:ext>
            </a:extLst>
          </p:cNvPr>
          <p:cNvSpPr>
            <a:spLocks noGrp="1"/>
          </p:cNvSpPr>
          <p:nvPr>
            <p:ph sz="quarter" idx="19" hasCustomPrompt="1"/>
          </p:nvPr>
        </p:nvSpPr>
        <p:spPr>
          <a:xfrm>
            <a:off x="966788" y="845225"/>
            <a:ext cx="7918145" cy="4055388"/>
          </a:xfrm>
          <a:prstGeom prst="rect">
            <a:avLst/>
          </a:prstGeom>
        </p:spPr>
        <p:txBody>
          <a:bodyPr lIns="0" rIns="0">
            <a:normAutofit/>
          </a:bodyPr>
          <a:lstStyle>
            <a:lvl1pPr>
              <a:defRPr sz="1600"/>
            </a:lvl1pPr>
          </a:lstStyle>
          <a:p>
            <a:pPr lvl="0"/>
            <a:r>
              <a:rPr lang="en-US" dirty="0"/>
              <a:t>Content</a:t>
            </a:r>
          </a:p>
        </p:txBody>
      </p:sp>
      <p:sp>
        <p:nvSpPr>
          <p:cNvPr id="9" name="Rectangle 8">
            <a:extLst>
              <a:ext uri="{FF2B5EF4-FFF2-40B4-BE49-F238E27FC236}">
                <a16:creationId xmlns:a16="http://schemas.microsoft.com/office/drawing/2014/main" id="{39E9BC10-73D0-6B48-BED2-4FC54EE94A4B}"/>
              </a:ext>
            </a:extLst>
          </p:cNvPr>
          <p:cNvSpPr/>
          <p:nvPr/>
        </p:nvSpPr>
        <p:spPr>
          <a:xfrm>
            <a:off x="246991" y="4667627"/>
            <a:ext cx="724560" cy="276999"/>
          </a:xfrm>
          <a:prstGeom prst="rect">
            <a:avLst/>
          </a:prstGeom>
        </p:spPr>
        <p:txBody>
          <a:bodyPr wrap="none" lIns="0" tIns="0" rIns="0" bIns="0" anchor="b">
            <a:noAutofit/>
          </a:bodyPr>
          <a:lstStyle/>
          <a:p>
            <a:pPr lvl="0"/>
            <a:r>
              <a:rPr lang="en-US" sz="1000" spc="-20" baseline="0" dirty="0">
                <a:solidFill>
                  <a:schemeClr val="bg1"/>
                </a:solidFill>
              </a:rPr>
              <a:t>ni.com</a:t>
            </a:r>
          </a:p>
        </p:txBody>
      </p:sp>
      <p:sp>
        <p:nvSpPr>
          <p:cNvPr id="7" name="Rectangle 6">
            <a:extLst>
              <a:ext uri="{FF2B5EF4-FFF2-40B4-BE49-F238E27FC236}">
                <a16:creationId xmlns:a16="http://schemas.microsoft.com/office/drawing/2014/main" id="{553F7E5C-31A5-E649-85DD-37B496F848EF}"/>
              </a:ext>
            </a:extLst>
          </p:cNvPr>
          <p:cNvSpPr/>
          <p:nvPr/>
        </p:nvSpPr>
        <p:spPr>
          <a:xfrm>
            <a:off x="966788"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859753199"/>
      </p:ext>
    </p:extLst>
  </p:cSld>
  <p:clrMapOvr>
    <a:masterClrMapping/>
  </p:clrMapOvr>
  <p:extLst>
    <p:ext uri="{DCECCB84-F9BA-43D5-87BE-67443E8EF086}">
      <p15:sldGuideLst xmlns:p15="http://schemas.microsoft.com/office/powerpoint/2012/main">
        <p15:guide id="1" pos="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Layout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6599" y="711561"/>
            <a:ext cx="7661275"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sp>
        <p:nvSpPr>
          <p:cNvPr id="3" name="Subtitle 2"/>
          <p:cNvSpPr>
            <a:spLocks noGrp="1"/>
          </p:cNvSpPr>
          <p:nvPr>
            <p:ph type="subTitle" idx="1" hasCustomPrompt="1"/>
          </p:nvPr>
        </p:nvSpPr>
        <p:spPr>
          <a:xfrm>
            <a:off x="731499" y="1278431"/>
            <a:ext cx="7661275" cy="297517"/>
          </a:xfrm>
          <a:prstGeom prst="rect">
            <a:avLst/>
          </a:prstGeom>
        </p:spPr>
        <p:txBody>
          <a:bodyPr wrap="square" lIns="0" rIns="0" anchor="t">
            <a:spAutoFit/>
          </a:bodyPr>
          <a:lstStyle>
            <a:lvl1pPr marL="0" marR="0" indent="0" algn="l" defTabSz="914400" rtl="0" eaLnBrk="1" fontAlgn="auto" latinLnBrk="0" hangingPunct="1">
              <a:lnSpc>
                <a:spcPts val="1600"/>
              </a:lnSpc>
              <a:spcBef>
                <a:spcPts val="1000"/>
              </a:spcBef>
              <a:spcAft>
                <a:spcPts val="0"/>
              </a:spcAft>
              <a:buClrTx/>
              <a:buSzTx/>
              <a:buFont typeface="Arial"/>
              <a:buNone/>
              <a:tabLst/>
              <a:defRPr sz="1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731499"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cxnSp>
        <p:nvCxnSpPr>
          <p:cNvPr id="21" name="Straight Connector 20">
            <a:extLst>
              <a:ext uri="{FF2B5EF4-FFF2-40B4-BE49-F238E27FC236}">
                <a16:creationId xmlns:a16="http://schemas.microsoft.com/office/drawing/2014/main" id="{0B0C59DE-2D08-734A-9F9A-4067194B8BD7}"/>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4923155"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15" name="Rectangle 14">
            <a:extLst>
              <a:ext uri="{FF2B5EF4-FFF2-40B4-BE49-F238E27FC236}">
                <a16:creationId xmlns:a16="http://schemas.microsoft.com/office/drawing/2014/main" id="{5D5B5601-6668-5F4C-809E-C9F5909FB969}"/>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9" name="Rectangle 8">
            <a:extLst>
              <a:ext uri="{FF2B5EF4-FFF2-40B4-BE49-F238E27FC236}">
                <a16:creationId xmlns:a16="http://schemas.microsoft.com/office/drawing/2014/main" id="{F7697053-4C82-7849-B509-F6CF8D088280}"/>
              </a:ext>
            </a:extLst>
          </p:cNvPr>
          <p:cNvSpPr/>
          <p:nvPr/>
        </p:nvSpPr>
        <p:spPr>
          <a:xfrm>
            <a:off x="244475"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1995240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Layout 1a">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6599" y="711561"/>
            <a:ext cx="7661275"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731499" y="1571663"/>
            <a:ext cx="3474720" cy="3328950"/>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cxnSp>
        <p:nvCxnSpPr>
          <p:cNvPr id="21" name="Straight Connector 20">
            <a:extLst>
              <a:ext uri="{FF2B5EF4-FFF2-40B4-BE49-F238E27FC236}">
                <a16:creationId xmlns:a16="http://schemas.microsoft.com/office/drawing/2014/main" id="{0B0C59DE-2D08-734A-9F9A-4067194B8BD7}"/>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4923155" y="1571663"/>
            <a:ext cx="3474720" cy="3328950"/>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8" name="Text Placeholder 2">
            <a:extLst>
              <a:ext uri="{FF2B5EF4-FFF2-40B4-BE49-F238E27FC236}">
                <a16:creationId xmlns:a16="http://schemas.microsoft.com/office/drawing/2014/main" id="{9D62AF0F-3C4F-704D-BAB1-BDD0EDDB78C7}"/>
              </a:ext>
            </a:extLst>
          </p:cNvPr>
          <p:cNvSpPr>
            <a:spLocks noGrp="1"/>
          </p:cNvSpPr>
          <p:nvPr>
            <p:ph type="body" sz="quarter" idx="18" hasCustomPrompt="1"/>
          </p:nvPr>
        </p:nvSpPr>
        <p:spPr>
          <a:xfrm>
            <a:off x="731499" y="340219"/>
            <a:ext cx="7661275"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1" name="Rectangle 10">
            <a:extLst>
              <a:ext uri="{FF2B5EF4-FFF2-40B4-BE49-F238E27FC236}">
                <a16:creationId xmlns:a16="http://schemas.microsoft.com/office/drawing/2014/main" id="{23B81580-C246-6D46-A232-81815BA42B57}"/>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9" name="Rectangle 8">
            <a:extLst>
              <a:ext uri="{FF2B5EF4-FFF2-40B4-BE49-F238E27FC236}">
                <a16:creationId xmlns:a16="http://schemas.microsoft.com/office/drawing/2014/main" id="{46E35F7D-37B2-474F-AD8D-88585ABD8B18}"/>
              </a:ext>
            </a:extLst>
          </p:cNvPr>
          <p:cNvSpPr/>
          <p:nvPr/>
        </p:nvSpPr>
        <p:spPr>
          <a:xfrm>
            <a:off x="244475"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1817403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rand Update for ending or begining">
    <p:bg>
      <p:bgPr>
        <a:solidFill>
          <a:schemeClr val="tx2"/>
        </a:solidFill>
        <a:effectLst/>
      </p:bgPr>
    </p:bg>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4318A853-BC17-0E4F-BD5F-6054F35EDA2B}"/>
              </a:ext>
            </a:extLst>
          </p:cNvPr>
          <p:cNvSpPr/>
          <p:nvPr/>
        </p:nvSpPr>
        <p:spPr>
          <a:xfrm rot="10800000" flipH="1">
            <a:off x="0" y="-4"/>
            <a:ext cx="9144001" cy="5143501"/>
          </a:xfrm>
          <a:custGeom>
            <a:avLst/>
            <a:gdLst>
              <a:gd name="connsiteX0" fmla="*/ 5208134 w 9143999"/>
              <a:gd name="connsiteY0" fmla="*/ 0 h 5143500"/>
              <a:gd name="connsiteX1" fmla="*/ 5208136 w 9143999"/>
              <a:gd name="connsiteY1" fmla="*/ 0 h 5143500"/>
              <a:gd name="connsiteX2" fmla="*/ 9143999 w 9143999"/>
              <a:gd name="connsiteY2" fmla="*/ 0 h 5143500"/>
              <a:gd name="connsiteX3" fmla="*/ 9143999 w 9143999"/>
              <a:gd name="connsiteY3" fmla="*/ 5143500 h 5143500"/>
              <a:gd name="connsiteX4" fmla="*/ 5208136 w 9143999"/>
              <a:gd name="connsiteY4" fmla="*/ 5143500 h 5143500"/>
              <a:gd name="connsiteX5" fmla="*/ 0 w 9143999"/>
              <a:gd name="connsiteY5" fmla="*/ 5143500 h 5143500"/>
              <a:gd name="connsiteX6" fmla="*/ 5208134 w 9143999"/>
              <a:gd name="connsiteY6"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3999" h="5143500">
                <a:moveTo>
                  <a:pt x="5208134" y="0"/>
                </a:moveTo>
                <a:lnTo>
                  <a:pt x="5208136" y="0"/>
                </a:lnTo>
                <a:lnTo>
                  <a:pt x="9143999" y="0"/>
                </a:lnTo>
                <a:lnTo>
                  <a:pt x="9143999" y="5143500"/>
                </a:lnTo>
                <a:lnTo>
                  <a:pt x="5208136" y="5143500"/>
                </a:lnTo>
                <a:lnTo>
                  <a:pt x="0" y="5143500"/>
                </a:lnTo>
                <a:cubicBezTo>
                  <a:pt x="0" y="2302825"/>
                  <a:pt x="2331762" y="0"/>
                  <a:pt x="5208134" y="0"/>
                </a:cubicBezTo>
                <a:close/>
              </a:path>
            </a:pathLst>
          </a:cu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pic>
        <p:nvPicPr>
          <p:cNvPr id="6" name="Graphic 4">
            <a:extLst>
              <a:ext uri="{FF2B5EF4-FFF2-40B4-BE49-F238E27FC236}">
                <a16:creationId xmlns:a16="http://schemas.microsoft.com/office/drawing/2014/main" id="{7501A2DC-C99D-5B49-99EF-FFB52ED4626F}"/>
              </a:ext>
            </a:extLst>
          </p:cNvPr>
          <p:cNvPicPr>
            <a:picLocks/>
          </p:cNvPicPr>
          <p:nvPr/>
        </p:nvPicPr>
        <p:blipFill>
          <a:blip r:embed="rId2"/>
          <a:srcRect/>
          <a:stretch/>
        </p:blipFill>
        <p:spPr>
          <a:xfrm>
            <a:off x="2612164" y="1781945"/>
            <a:ext cx="4741136" cy="1022092"/>
          </a:xfrm>
          <a:prstGeom prst="rect">
            <a:avLst/>
          </a:prstGeom>
        </p:spPr>
      </p:pic>
    </p:spTree>
    <p:extLst>
      <p:ext uri="{BB962C8B-B14F-4D97-AF65-F5344CB8AC3E}">
        <p14:creationId xmlns:p14="http://schemas.microsoft.com/office/powerpoint/2010/main" val="41509986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Layout 1c">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AE3A968-F23F-2744-9756-85D653CBC191}"/>
              </a:ext>
            </a:extLst>
          </p:cNvPr>
          <p:cNvSpPr/>
          <p:nvPr/>
        </p:nvSpPr>
        <p:spPr>
          <a:xfrm>
            <a:off x="0" y="-1"/>
            <a:ext cx="9143999" cy="5143501"/>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2" name="Title 1"/>
          <p:cNvSpPr>
            <a:spLocks noGrp="1"/>
          </p:cNvSpPr>
          <p:nvPr>
            <p:ph type="ctrTitle" hasCustomPrompt="1"/>
          </p:nvPr>
        </p:nvSpPr>
        <p:spPr>
          <a:xfrm>
            <a:off x="736599" y="711561"/>
            <a:ext cx="7661275"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sp>
        <p:nvSpPr>
          <p:cNvPr id="3" name="Subtitle 2"/>
          <p:cNvSpPr>
            <a:spLocks noGrp="1"/>
          </p:cNvSpPr>
          <p:nvPr>
            <p:ph type="subTitle" idx="1" hasCustomPrompt="1"/>
          </p:nvPr>
        </p:nvSpPr>
        <p:spPr>
          <a:xfrm>
            <a:off x="731499" y="1278431"/>
            <a:ext cx="7661275" cy="297517"/>
          </a:xfrm>
          <a:prstGeom prst="rect">
            <a:avLst/>
          </a:prstGeom>
        </p:spPr>
        <p:txBody>
          <a:bodyPr wrap="square" lIns="0" rIns="0" anchor="t">
            <a:spAutoFit/>
          </a:bodyPr>
          <a:lstStyle>
            <a:lvl1pPr marL="0" marR="0" indent="0" algn="l" defTabSz="914400" rtl="0" eaLnBrk="1" fontAlgn="auto" latinLnBrk="0" hangingPunct="1">
              <a:lnSpc>
                <a:spcPts val="1600"/>
              </a:lnSpc>
              <a:spcBef>
                <a:spcPts val="1000"/>
              </a:spcBef>
              <a:spcAft>
                <a:spcPts val="0"/>
              </a:spcAft>
              <a:buClrTx/>
              <a:buSzTx/>
              <a:buFont typeface="Arial"/>
              <a:buNone/>
              <a:tabLst/>
              <a:defRPr sz="1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731499"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cxnSp>
        <p:nvCxnSpPr>
          <p:cNvPr id="21" name="Straight Connector 20">
            <a:extLst>
              <a:ext uri="{FF2B5EF4-FFF2-40B4-BE49-F238E27FC236}">
                <a16:creationId xmlns:a16="http://schemas.microsoft.com/office/drawing/2014/main" id="{0B0C59DE-2D08-734A-9F9A-4067194B8BD7}"/>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4923155"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15" name="Rectangle 14">
            <a:extLst>
              <a:ext uri="{FF2B5EF4-FFF2-40B4-BE49-F238E27FC236}">
                <a16:creationId xmlns:a16="http://schemas.microsoft.com/office/drawing/2014/main" id="{5D5B5601-6668-5F4C-809E-C9F5909FB969}"/>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2" name="Rectangle 11">
            <a:extLst>
              <a:ext uri="{FF2B5EF4-FFF2-40B4-BE49-F238E27FC236}">
                <a16:creationId xmlns:a16="http://schemas.microsoft.com/office/drawing/2014/main" id="{8047311F-AA19-1E4C-9789-71FFF033E226}"/>
              </a:ext>
            </a:extLst>
          </p:cNvPr>
          <p:cNvSpPr/>
          <p:nvPr/>
        </p:nvSpPr>
        <p:spPr>
          <a:xfrm>
            <a:off x="244475" y="4900613"/>
            <a:ext cx="1027112" cy="242886"/>
          </a:xfrm>
          <a:prstGeom prst="rect">
            <a:avLst/>
          </a:prstGeom>
        </p:spPr>
        <p:txBody>
          <a:bodyPr wrap="none" lIns="0" tIns="0" rIns="0" bIns="0" anchor="ctr">
            <a:noAutofit/>
          </a:bodyPr>
          <a:lstStyle/>
          <a:p>
            <a:pPr algn="l"/>
            <a:r>
              <a:rPr lang="en-US" sz="800" dirty="0">
                <a:solidFill>
                  <a:schemeClr val="bg2">
                    <a:lumMod val="50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37682071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Layout 1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DF124D-66C2-8241-BF1E-3A8BFC624C38}"/>
              </a:ext>
            </a:extLst>
          </p:cNvPr>
          <p:cNvSpPr/>
          <p:nvPr/>
        </p:nvSpPr>
        <p:spPr>
          <a:xfrm>
            <a:off x="0" y="-1"/>
            <a:ext cx="9143999" cy="5143501"/>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2" name="Title 1"/>
          <p:cNvSpPr>
            <a:spLocks noGrp="1"/>
          </p:cNvSpPr>
          <p:nvPr>
            <p:ph type="ctrTitle" hasCustomPrompt="1"/>
          </p:nvPr>
        </p:nvSpPr>
        <p:spPr>
          <a:xfrm>
            <a:off x="736599" y="711561"/>
            <a:ext cx="7661275"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731499" y="1571663"/>
            <a:ext cx="3474720" cy="3328950"/>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4923155" y="1571663"/>
            <a:ext cx="3474720" cy="3328950"/>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9" name="Text Placeholder 2">
            <a:extLst>
              <a:ext uri="{FF2B5EF4-FFF2-40B4-BE49-F238E27FC236}">
                <a16:creationId xmlns:a16="http://schemas.microsoft.com/office/drawing/2014/main" id="{CDC304C6-F2A3-FE4C-917C-4F654B14133B}"/>
              </a:ext>
            </a:extLst>
          </p:cNvPr>
          <p:cNvSpPr>
            <a:spLocks noGrp="1"/>
          </p:cNvSpPr>
          <p:nvPr>
            <p:ph type="body" sz="quarter" idx="18" hasCustomPrompt="1"/>
          </p:nvPr>
        </p:nvSpPr>
        <p:spPr>
          <a:xfrm>
            <a:off x="731499" y="340219"/>
            <a:ext cx="7661275"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cxnSp>
        <p:nvCxnSpPr>
          <p:cNvPr id="11" name="Straight Connector 10">
            <a:extLst>
              <a:ext uri="{FF2B5EF4-FFF2-40B4-BE49-F238E27FC236}">
                <a16:creationId xmlns:a16="http://schemas.microsoft.com/office/drawing/2014/main" id="{F3AD1011-073C-FC42-BB61-FFB3D9FD2DD4}"/>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4" name="Rectangle 13">
            <a:extLst>
              <a:ext uri="{FF2B5EF4-FFF2-40B4-BE49-F238E27FC236}">
                <a16:creationId xmlns:a16="http://schemas.microsoft.com/office/drawing/2014/main" id="{1FBF0E51-B095-2946-B9F9-6CC3B19EDC21}"/>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2" name="Rectangle 11">
            <a:extLst>
              <a:ext uri="{FF2B5EF4-FFF2-40B4-BE49-F238E27FC236}">
                <a16:creationId xmlns:a16="http://schemas.microsoft.com/office/drawing/2014/main" id="{C4A11899-F501-954D-B14D-82AC95AEB6C5}"/>
              </a:ext>
            </a:extLst>
          </p:cNvPr>
          <p:cNvSpPr/>
          <p:nvPr/>
        </p:nvSpPr>
        <p:spPr>
          <a:xfrm>
            <a:off x="244475" y="4900613"/>
            <a:ext cx="1027112" cy="242886"/>
          </a:xfrm>
          <a:prstGeom prst="rect">
            <a:avLst/>
          </a:prstGeom>
        </p:spPr>
        <p:txBody>
          <a:bodyPr wrap="none" lIns="0" tIns="0" rIns="0" bIns="0" anchor="ctr">
            <a:noAutofit/>
          </a:bodyPr>
          <a:lstStyle/>
          <a:p>
            <a:pPr algn="l"/>
            <a:r>
              <a:rPr lang="en-US" sz="800" dirty="0">
                <a:solidFill>
                  <a:schemeClr val="bg2">
                    <a:lumMod val="50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41707919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Layout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966952" y="1278431"/>
            <a:ext cx="7430923" cy="297517"/>
          </a:xfrm>
          <a:prstGeom prst="rect">
            <a:avLst/>
          </a:prstGeom>
        </p:spPr>
        <p:txBody>
          <a:bodyPr wrap="square" lIns="0" rIns="0" anchor="t">
            <a:spAutoFit/>
          </a:bodyPr>
          <a:lstStyle>
            <a:lvl1pPr marL="0" marR="0" indent="0" algn="l" defTabSz="914400" rtl="0" eaLnBrk="1" fontAlgn="auto" latinLnBrk="0" hangingPunct="1">
              <a:lnSpc>
                <a:spcPts val="1600"/>
              </a:lnSpc>
              <a:spcBef>
                <a:spcPts val="1000"/>
              </a:spcBef>
              <a:spcAft>
                <a:spcPts val="0"/>
              </a:spcAft>
              <a:buClrTx/>
              <a:buSzTx/>
              <a:buFont typeface="Arial"/>
              <a:buNone/>
              <a:tabLst/>
              <a:defRPr sz="1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966952"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8" name="Picture 17">
            <a:extLst>
              <a:ext uri="{FF2B5EF4-FFF2-40B4-BE49-F238E27FC236}">
                <a16:creationId xmlns:a16="http://schemas.microsoft.com/office/drawing/2014/main" id="{37473A60-D842-8041-AF7F-FBA6485D4A1C}"/>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1" y="-1"/>
            <a:ext cx="736600" cy="5143499"/>
          </a:xfrm>
          <a:prstGeom prst="rect">
            <a:avLst/>
          </a:prstGeom>
        </p:spPr>
      </p:pic>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4923155"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25" name="Image">
            <a:extLst>
              <a:ext uri="{FF2B5EF4-FFF2-40B4-BE49-F238E27FC236}">
                <a16:creationId xmlns:a16="http://schemas.microsoft.com/office/drawing/2014/main" id="{B810EAB7-1B73-774A-98B9-52A96B505D3D}"/>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11" name="Rectangle 10">
            <a:extLst>
              <a:ext uri="{FF2B5EF4-FFF2-40B4-BE49-F238E27FC236}">
                <a16:creationId xmlns:a16="http://schemas.microsoft.com/office/drawing/2014/main" id="{990A3163-457C-A44B-983A-F5976641164C}"/>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4" name="Title 1">
            <a:extLst>
              <a:ext uri="{FF2B5EF4-FFF2-40B4-BE49-F238E27FC236}">
                <a16:creationId xmlns:a16="http://schemas.microsoft.com/office/drawing/2014/main" id="{3012EB55-CAF1-B745-A8B8-69DBAEF78A1E}"/>
              </a:ext>
            </a:extLst>
          </p:cNvPr>
          <p:cNvSpPr>
            <a:spLocks noGrp="1"/>
          </p:cNvSpPr>
          <p:nvPr>
            <p:ph type="ctrTitle" hasCustomPrompt="1"/>
          </p:nvPr>
        </p:nvSpPr>
        <p:spPr>
          <a:xfrm>
            <a:off x="966952" y="711561"/>
            <a:ext cx="7430923"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cxnSp>
        <p:nvCxnSpPr>
          <p:cNvPr id="15" name="Straight Connector 14">
            <a:extLst>
              <a:ext uri="{FF2B5EF4-FFF2-40B4-BE49-F238E27FC236}">
                <a16:creationId xmlns:a16="http://schemas.microsoft.com/office/drawing/2014/main" id="{8D94132C-DA23-CF48-915B-BF200FBE561B}"/>
              </a:ext>
            </a:extLst>
          </p:cNvPr>
          <p:cNvCxnSpPr>
            <a:cxnSpLocks/>
          </p:cNvCxnSpPr>
          <p:nvPr/>
        </p:nvCxnSpPr>
        <p:spPr>
          <a:xfrm>
            <a:off x="952500" y="259987"/>
            <a:ext cx="74453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0" name="Rectangle 9">
            <a:extLst>
              <a:ext uri="{FF2B5EF4-FFF2-40B4-BE49-F238E27FC236}">
                <a16:creationId xmlns:a16="http://schemas.microsoft.com/office/drawing/2014/main" id="{7808225C-7358-F646-A561-E068B99D0DF0}"/>
              </a:ext>
            </a:extLst>
          </p:cNvPr>
          <p:cNvSpPr/>
          <p:nvPr/>
        </p:nvSpPr>
        <p:spPr>
          <a:xfrm>
            <a:off x="966952"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34491479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Layout 2b">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966952" y="1503009"/>
            <a:ext cx="3502163" cy="3384659"/>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14" name="Text Placeholder 2">
            <a:extLst>
              <a:ext uri="{FF2B5EF4-FFF2-40B4-BE49-F238E27FC236}">
                <a16:creationId xmlns:a16="http://schemas.microsoft.com/office/drawing/2014/main" id="{28B9D991-92B2-7541-A773-34C69566F23E}"/>
              </a:ext>
            </a:extLst>
          </p:cNvPr>
          <p:cNvSpPr>
            <a:spLocks noGrp="1"/>
          </p:cNvSpPr>
          <p:nvPr>
            <p:ph type="body" sz="quarter" idx="17" hasCustomPrompt="1"/>
          </p:nvPr>
        </p:nvSpPr>
        <p:spPr>
          <a:xfrm>
            <a:off x="4923155" y="1515953"/>
            <a:ext cx="3474720" cy="3384659"/>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22" name="Title 1">
            <a:extLst>
              <a:ext uri="{FF2B5EF4-FFF2-40B4-BE49-F238E27FC236}">
                <a16:creationId xmlns:a16="http://schemas.microsoft.com/office/drawing/2014/main" id="{D619FD15-00EC-4C49-B5E5-7ABDD257312E}"/>
              </a:ext>
            </a:extLst>
          </p:cNvPr>
          <p:cNvSpPr>
            <a:spLocks noGrp="1"/>
          </p:cNvSpPr>
          <p:nvPr>
            <p:ph type="ctrTitle" hasCustomPrompt="1"/>
          </p:nvPr>
        </p:nvSpPr>
        <p:spPr>
          <a:xfrm>
            <a:off x="966952" y="711561"/>
            <a:ext cx="7430923"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sp>
        <p:nvSpPr>
          <p:cNvPr id="10" name="Text Placeholder 2">
            <a:extLst>
              <a:ext uri="{FF2B5EF4-FFF2-40B4-BE49-F238E27FC236}">
                <a16:creationId xmlns:a16="http://schemas.microsoft.com/office/drawing/2014/main" id="{85570E35-6FDD-4348-9FB0-B5B48333E504}"/>
              </a:ext>
            </a:extLst>
          </p:cNvPr>
          <p:cNvSpPr>
            <a:spLocks noGrp="1"/>
          </p:cNvSpPr>
          <p:nvPr>
            <p:ph type="body" sz="quarter" idx="18" hasCustomPrompt="1"/>
          </p:nvPr>
        </p:nvSpPr>
        <p:spPr>
          <a:xfrm>
            <a:off x="966952" y="340219"/>
            <a:ext cx="7425822"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pic>
        <p:nvPicPr>
          <p:cNvPr id="11" name="Picture 10">
            <a:extLst>
              <a:ext uri="{FF2B5EF4-FFF2-40B4-BE49-F238E27FC236}">
                <a16:creationId xmlns:a16="http://schemas.microsoft.com/office/drawing/2014/main" id="{94272C15-2307-0E49-A587-65D3C4160B0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1" y="-1"/>
            <a:ext cx="736600" cy="5143499"/>
          </a:xfrm>
          <a:prstGeom prst="rect">
            <a:avLst/>
          </a:prstGeom>
        </p:spPr>
      </p:pic>
      <p:pic>
        <p:nvPicPr>
          <p:cNvPr id="15" name="Image">
            <a:extLst>
              <a:ext uri="{FF2B5EF4-FFF2-40B4-BE49-F238E27FC236}">
                <a16:creationId xmlns:a16="http://schemas.microsoft.com/office/drawing/2014/main" id="{D3477284-2357-F24F-971B-02159D028821}"/>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8" name="Straight Connector 17">
            <a:extLst>
              <a:ext uri="{FF2B5EF4-FFF2-40B4-BE49-F238E27FC236}">
                <a16:creationId xmlns:a16="http://schemas.microsoft.com/office/drawing/2014/main" id="{D880943D-BC1C-B847-9569-C2B8AA454C59}"/>
              </a:ext>
            </a:extLst>
          </p:cNvPr>
          <p:cNvCxnSpPr>
            <a:cxnSpLocks/>
          </p:cNvCxnSpPr>
          <p:nvPr/>
        </p:nvCxnSpPr>
        <p:spPr>
          <a:xfrm>
            <a:off x="952500" y="259987"/>
            <a:ext cx="74453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9" name="Rectangle 18">
            <a:extLst>
              <a:ext uri="{FF2B5EF4-FFF2-40B4-BE49-F238E27FC236}">
                <a16:creationId xmlns:a16="http://schemas.microsoft.com/office/drawing/2014/main" id="{E1B9BBB9-BB6E-EA4A-91BA-515E8808FE46}"/>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2" name="Rectangle 11">
            <a:extLst>
              <a:ext uri="{FF2B5EF4-FFF2-40B4-BE49-F238E27FC236}">
                <a16:creationId xmlns:a16="http://schemas.microsoft.com/office/drawing/2014/main" id="{450E2077-7EFE-6341-ADDE-B20852A9971B}"/>
              </a:ext>
            </a:extLst>
          </p:cNvPr>
          <p:cNvSpPr/>
          <p:nvPr/>
        </p:nvSpPr>
        <p:spPr>
          <a:xfrm>
            <a:off x="966952"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4232202773"/>
      </p:ext>
    </p:extLst>
  </p:cSld>
  <p:clrMapOvr>
    <a:masterClrMapping/>
  </p:clrMapOvr>
  <p:extLst>
    <p:ext uri="{DCECCB84-F9BA-43D5-87BE-67443E8EF086}">
      <p15:sldGuideLst xmlns:p15="http://schemas.microsoft.com/office/powerpoint/2012/main">
        <p15:guide id="1" pos="60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Layout one column image a">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B72E2B3-9BF0-1042-A313-B9BB422E1A91}"/>
              </a:ext>
            </a:extLst>
          </p:cNvPr>
          <p:cNvSpPr>
            <a:spLocks noGrp="1"/>
          </p:cNvSpPr>
          <p:nvPr>
            <p:ph type="pic" sz="quarter" idx="15"/>
          </p:nvPr>
        </p:nvSpPr>
        <p:spPr>
          <a:xfrm>
            <a:off x="720776" y="0"/>
            <a:ext cx="1773238" cy="5143501"/>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2736899" y="1231201"/>
            <a:ext cx="6159448" cy="338554"/>
          </a:xfrm>
          <a:prstGeom prst="rect">
            <a:avLst/>
          </a:prstGeom>
        </p:spPr>
        <p:txBody>
          <a:bodyPr wrap="square" lIns="0" rIns="0" anchor="t">
            <a:spAutoFit/>
          </a:bodyPr>
          <a:lstStyle>
            <a:lvl1pPr marL="0" indent="0">
              <a:buFont typeface="Arial" panose="020B0604020202020204" pitchFamily="34" charset="0"/>
              <a:buNone/>
              <a:defRPr sz="1600"/>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2738488" y="711561"/>
            <a:ext cx="6153649"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2736898" y="1856139"/>
            <a:ext cx="6161037" cy="3044473"/>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31" name="Picture 30">
            <a:extLst>
              <a:ext uri="{FF2B5EF4-FFF2-40B4-BE49-F238E27FC236}">
                <a16:creationId xmlns:a16="http://schemas.microsoft.com/office/drawing/2014/main" id="{1B716C47-908D-D74F-B6CA-344420A58AD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pic>
        <p:nvPicPr>
          <p:cNvPr id="32" name="Image">
            <a:extLst>
              <a:ext uri="{FF2B5EF4-FFF2-40B4-BE49-F238E27FC236}">
                <a16:creationId xmlns:a16="http://schemas.microsoft.com/office/drawing/2014/main" id="{A0349B96-D354-2E42-9CA0-0C84AB238E46}"/>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0" name="Straight Connector 9">
            <a:extLst>
              <a:ext uri="{FF2B5EF4-FFF2-40B4-BE49-F238E27FC236}">
                <a16:creationId xmlns:a16="http://schemas.microsoft.com/office/drawing/2014/main" id="{3105BDF0-C47A-644A-9BB3-D80DDDA7AB11}"/>
              </a:ext>
            </a:extLst>
          </p:cNvPr>
          <p:cNvCxnSpPr>
            <a:cxnSpLocks/>
          </p:cNvCxnSpPr>
          <p:nvPr/>
        </p:nvCxnSpPr>
        <p:spPr>
          <a:xfrm>
            <a:off x="2736898" y="259987"/>
            <a:ext cx="566097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2" name="Rectangle 11">
            <a:extLst>
              <a:ext uri="{FF2B5EF4-FFF2-40B4-BE49-F238E27FC236}">
                <a16:creationId xmlns:a16="http://schemas.microsoft.com/office/drawing/2014/main" id="{1FD11567-DD40-5840-B632-1C6307D58DDC}"/>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3" name="Rectangle 12">
            <a:extLst>
              <a:ext uri="{FF2B5EF4-FFF2-40B4-BE49-F238E27FC236}">
                <a16:creationId xmlns:a16="http://schemas.microsoft.com/office/drawing/2014/main" id="{648550F3-40EE-9C40-A5A9-425BF928BB3F}"/>
              </a:ext>
            </a:extLst>
          </p:cNvPr>
          <p:cNvSpPr/>
          <p:nvPr/>
        </p:nvSpPr>
        <p:spPr>
          <a:xfrm>
            <a:off x="2736898"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406966754"/>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Layout one column image b">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2725091" y="1506507"/>
            <a:ext cx="6167046" cy="3394106"/>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16" name="Rectangle 15">
            <a:extLst>
              <a:ext uri="{FF2B5EF4-FFF2-40B4-BE49-F238E27FC236}">
                <a16:creationId xmlns:a16="http://schemas.microsoft.com/office/drawing/2014/main" id="{B6FC48D4-4D70-7549-A6A0-74D47EA8F98F}"/>
              </a:ext>
            </a:extLst>
          </p:cNvPr>
          <p:cNvSpPr/>
          <p:nvPr/>
        </p:nvSpPr>
        <p:spPr>
          <a:xfrm>
            <a:off x="2033587" y="4660752"/>
            <a:ext cx="490537" cy="276999"/>
          </a:xfrm>
          <a:prstGeom prst="rect">
            <a:avLst/>
          </a:prstGeom>
        </p:spPr>
        <p:txBody>
          <a:bodyPr wrap="none" lIns="0" tIns="0" rIns="0" bIns="0" anchor="b">
            <a:noAutofit/>
          </a:bodyPr>
          <a:lstStyle/>
          <a:p>
            <a:pPr lvl="0"/>
            <a:r>
              <a:rPr lang="en-US" sz="1000" spc="-20" baseline="0" dirty="0"/>
              <a:t>ni.com</a:t>
            </a:r>
          </a:p>
        </p:txBody>
      </p:sp>
      <p:sp>
        <p:nvSpPr>
          <p:cNvPr id="26" name="Text Placeholder 2">
            <a:extLst>
              <a:ext uri="{FF2B5EF4-FFF2-40B4-BE49-F238E27FC236}">
                <a16:creationId xmlns:a16="http://schemas.microsoft.com/office/drawing/2014/main" id="{F4EDBC35-5703-ED48-A5D1-6FEB9AEA986D}"/>
              </a:ext>
            </a:extLst>
          </p:cNvPr>
          <p:cNvSpPr>
            <a:spLocks noGrp="1"/>
          </p:cNvSpPr>
          <p:nvPr>
            <p:ph type="body" sz="quarter" idx="17" hasCustomPrompt="1"/>
          </p:nvPr>
        </p:nvSpPr>
        <p:spPr>
          <a:xfrm>
            <a:off x="2738489" y="340219"/>
            <a:ext cx="5659386" cy="153888"/>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pic>
        <p:nvPicPr>
          <p:cNvPr id="12" name="Image" descr="Image">
            <a:extLst>
              <a:ext uri="{FF2B5EF4-FFF2-40B4-BE49-F238E27FC236}">
                <a16:creationId xmlns:a16="http://schemas.microsoft.com/office/drawing/2014/main" id="{1445D0A4-2B94-C04A-B04A-9932C5E619B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025650" y="252729"/>
            <a:ext cx="254000" cy="169312"/>
          </a:xfrm>
          <a:prstGeom prst="rect">
            <a:avLst/>
          </a:prstGeom>
          <a:ln w="12700">
            <a:miter lim="400000"/>
          </a:ln>
        </p:spPr>
      </p:pic>
      <p:sp>
        <p:nvSpPr>
          <p:cNvPr id="19" name="Picture Placeholder 3">
            <a:extLst>
              <a:ext uri="{FF2B5EF4-FFF2-40B4-BE49-F238E27FC236}">
                <a16:creationId xmlns:a16="http://schemas.microsoft.com/office/drawing/2014/main" id="{1FE6EF93-46C8-6A42-97B8-BE70A204E629}"/>
              </a:ext>
            </a:extLst>
          </p:cNvPr>
          <p:cNvSpPr>
            <a:spLocks noGrp="1"/>
          </p:cNvSpPr>
          <p:nvPr>
            <p:ph type="pic" sz="quarter" idx="15"/>
          </p:nvPr>
        </p:nvSpPr>
        <p:spPr>
          <a:xfrm>
            <a:off x="720776" y="0"/>
            <a:ext cx="1773238" cy="5143501"/>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sp>
        <p:nvSpPr>
          <p:cNvPr id="20" name="Title Placeholder 1">
            <a:extLst>
              <a:ext uri="{FF2B5EF4-FFF2-40B4-BE49-F238E27FC236}">
                <a16:creationId xmlns:a16="http://schemas.microsoft.com/office/drawing/2014/main" id="{3B079713-D13B-DB4D-A0A3-4B69555ACFA7}"/>
              </a:ext>
            </a:extLst>
          </p:cNvPr>
          <p:cNvSpPr>
            <a:spLocks noGrp="1"/>
          </p:cNvSpPr>
          <p:nvPr>
            <p:ph type="title" hasCustomPrompt="1"/>
          </p:nvPr>
        </p:nvSpPr>
        <p:spPr>
          <a:xfrm>
            <a:off x="2738489" y="711561"/>
            <a:ext cx="6151512"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pic>
        <p:nvPicPr>
          <p:cNvPr id="23" name="Picture 22">
            <a:extLst>
              <a:ext uri="{FF2B5EF4-FFF2-40B4-BE49-F238E27FC236}">
                <a16:creationId xmlns:a16="http://schemas.microsoft.com/office/drawing/2014/main" id="{18FAB066-B8F6-DD4C-823D-95ADE8C5DED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pic>
        <p:nvPicPr>
          <p:cNvPr id="24" name="Image">
            <a:extLst>
              <a:ext uri="{FF2B5EF4-FFF2-40B4-BE49-F238E27FC236}">
                <a16:creationId xmlns:a16="http://schemas.microsoft.com/office/drawing/2014/main" id="{7FB7B301-4A9A-314A-BBF5-D6A29791967F}"/>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3" name="Straight Connector 12">
            <a:extLst>
              <a:ext uri="{FF2B5EF4-FFF2-40B4-BE49-F238E27FC236}">
                <a16:creationId xmlns:a16="http://schemas.microsoft.com/office/drawing/2014/main" id="{4A2FBDDF-A14B-BF45-B2E0-D8A4671E5CBF}"/>
              </a:ext>
            </a:extLst>
          </p:cNvPr>
          <p:cNvCxnSpPr>
            <a:cxnSpLocks/>
          </p:cNvCxnSpPr>
          <p:nvPr/>
        </p:nvCxnSpPr>
        <p:spPr>
          <a:xfrm>
            <a:off x="2736898" y="259987"/>
            <a:ext cx="566097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7" name="Rectangle 16">
            <a:extLst>
              <a:ext uri="{FF2B5EF4-FFF2-40B4-BE49-F238E27FC236}">
                <a16:creationId xmlns:a16="http://schemas.microsoft.com/office/drawing/2014/main" id="{25FDCA2B-60DA-4949-A417-120A7E39D605}"/>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5" name="Rectangle 14">
            <a:extLst>
              <a:ext uri="{FF2B5EF4-FFF2-40B4-BE49-F238E27FC236}">
                <a16:creationId xmlns:a16="http://schemas.microsoft.com/office/drawing/2014/main" id="{204D438D-F8B8-F14E-9300-69FAFFEDE64C}"/>
              </a:ext>
            </a:extLst>
          </p:cNvPr>
          <p:cNvSpPr/>
          <p:nvPr/>
        </p:nvSpPr>
        <p:spPr>
          <a:xfrm>
            <a:off x="2736898"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3149171471"/>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Layout two column image 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4495297" y="1231201"/>
            <a:ext cx="4401050" cy="338554"/>
          </a:xfrm>
          <a:prstGeom prst="rect">
            <a:avLst/>
          </a:prstGeom>
        </p:spPr>
        <p:txBody>
          <a:bodyPr wrap="square" lIns="0" rIns="0" anchor="t">
            <a:spAutoFit/>
          </a:bodyPr>
          <a:lstStyle>
            <a:lvl1pPr marL="0" indent="0">
              <a:buFont typeface="Arial" panose="020B0604020202020204" pitchFamily="34" charset="0"/>
              <a:buNone/>
              <a:defRPr sz="1600"/>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4496886" y="711561"/>
            <a:ext cx="4401049"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4495750" y="1856139"/>
            <a:ext cx="4402185" cy="3044473"/>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10" name="Picture Placeholder 3">
            <a:extLst>
              <a:ext uri="{FF2B5EF4-FFF2-40B4-BE49-F238E27FC236}">
                <a16:creationId xmlns:a16="http://schemas.microsoft.com/office/drawing/2014/main" id="{899578E7-23DD-0B4C-93DA-0D4051412B2C}"/>
              </a:ext>
            </a:extLst>
          </p:cNvPr>
          <p:cNvSpPr>
            <a:spLocks noGrp="1"/>
          </p:cNvSpPr>
          <p:nvPr>
            <p:ph type="pic" sz="quarter" idx="15"/>
          </p:nvPr>
        </p:nvSpPr>
        <p:spPr>
          <a:xfrm>
            <a:off x="720776" y="0"/>
            <a:ext cx="3552825" cy="5143501"/>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pic>
        <p:nvPicPr>
          <p:cNvPr id="16" name="Picture 15">
            <a:extLst>
              <a:ext uri="{FF2B5EF4-FFF2-40B4-BE49-F238E27FC236}">
                <a16:creationId xmlns:a16="http://schemas.microsoft.com/office/drawing/2014/main" id="{89B0B760-6A25-6A48-BBB2-1773C040F97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pic>
        <p:nvPicPr>
          <p:cNvPr id="17" name="Image">
            <a:extLst>
              <a:ext uri="{FF2B5EF4-FFF2-40B4-BE49-F238E27FC236}">
                <a16:creationId xmlns:a16="http://schemas.microsoft.com/office/drawing/2014/main" id="{456291A7-B6F5-E24B-838D-1A2D7953BBDF}"/>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2" name="Straight Connector 11">
            <a:extLst>
              <a:ext uri="{FF2B5EF4-FFF2-40B4-BE49-F238E27FC236}">
                <a16:creationId xmlns:a16="http://schemas.microsoft.com/office/drawing/2014/main" id="{16006D29-95ED-4C42-8356-98F21AE383A0}"/>
              </a:ext>
            </a:extLst>
          </p:cNvPr>
          <p:cNvCxnSpPr>
            <a:cxnSpLocks/>
          </p:cNvCxnSpPr>
          <p:nvPr/>
        </p:nvCxnSpPr>
        <p:spPr>
          <a:xfrm>
            <a:off x="4495297" y="259987"/>
            <a:ext cx="3902578"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ED787143-B02B-2146-AE4A-B771C891E236}"/>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1" name="Rectangle 10">
            <a:extLst>
              <a:ext uri="{FF2B5EF4-FFF2-40B4-BE49-F238E27FC236}">
                <a16:creationId xmlns:a16="http://schemas.microsoft.com/office/drawing/2014/main" id="{4DE55DB5-A961-9447-8C6E-E08E40266465}"/>
              </a:ext>
            </a:extLst>
          </p:cNvPr>
          <p:cNvSpPr/>
          <p:nvPr/>
        </p:nvSpPr>
        <p:spPr>
          <a:xfrm>
            <a:off x="4495297"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300495555"/>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Layout two column image b">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4496886" y="711561"/>
            <a:ext cx="4401049"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4495297" y="1502539"/>
            <a:ext cx="4402185" cy="3398073"/>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10" name="Picture Placeholder 3">
            <a:extLst>
              <a:ext uri="{FF2B5EF4-FFF2-40B4-BE49-F238E27FC236}">
                <a16:creationId xmlns:a16="http://schemas.microsoft.com/office/drawing/2014/main" id="{899578E7-23DD-0B4C-93DA-0D4051412B2C}"/>
              </a:ext>
            </a:extLst>
          </p:cNvPr>
          <p:cNvSpPr>
            <a:spLocks noGrp="1"/>
          </p:cNvSpPr>
          <p:nvPr>
            <p:ph type="pic" sz="quarter" idx="15"/>
          </p:nvPr>
        </p:nvSpPr>
        <p:spPr>
          <a:xfrm>
            <a:off x="720776" y="0"/>
            <a:ext cx="3552825" cy="5143501"/>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pic>
        <p:nvPicPr>
          <p:cNvPr id="15" name="Picture 14">
            <a:extLst>
              <a:ext uri="{FF2B5EF4-FFF2-40B4-BE49-F238E27FC236}">
                <a16:creationId xmlns:a16="http://schemas.microsoft.com/office/drawing/2014/main" id="{20229DA8-0F6C-BB4E-B391-BB921034B50C}"/>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pic>
        <p:nvPicPr>
          <p:cNvPr id="16" name="Image">
            <a:extLst>
              <a:ext uri="{FF2B5EF4-FFF2-40B4-BE49-F238E27FC236}">
                <a16:creationId xmlns:a16="http://schemas.microsoft.com/office/drawing/2014/main" id="{4A1E96AB-85B9-524C-AFCB-34983C4BCD11}"/>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9" name="Text Placeholder 2">
            <a:extLst>
              <a:ext uri="{FF2B5EF4-FFF2-40B4-BE49-F238E27FC236}">
                <a16:creationId xmlns:a16="http://schemas.microsoft.com/office/drawing/2014/main" id="{C137542F-7CFD-7D46-923C-FBFA81939E27}"/>
              </a:ext>
            </a:extLst>
          </p:cNvPr>
          <p:cNvSpPr>
            <a:spLocks noGrp="1"/>
          </p:cNvSpPr>
          <p:nvPr>
            <p:ph type="body" sz="quarter" idx="18" hasCustomPrompt="1"/>
          </p:nvPr>
        </p:nvSpPr>
        <p:spPr>
          <a:xfrm>
            <a:off x="4495298" y="340219"/>
            <a:ext cx="3902578"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cxnSp>
        <p:nvCxnSpPr>
          <p:cNvPr id="12" name="Straight Connector 11">
            <a:extLst>
              <a:ext uri="{FF2B5EF4-FFF2-40B4-BE49-F238E27FC236}">
                <a16:creationId xmlns:a16="http://schemas.microsoft.com/office/drawing/2014/main" id="{B56C6164-0C4F-BE45-A870-E93D69E7144E}"/>
              </a:ext>
            </a:extLst>
          </p:cNvPr>
          <p:cNvCxnSpPr>
            <a:cxnSpLocks/>
          </p:cNvCxnSpPr>
          <p:nvPr/>
        </p:nvCxnSpPr>
        <p:spPr>
          <a:xfrm>
            <a:off x="4495297" y="259987"/>
            <a:ext cx="3902578"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85AE6FDA-4B6A-C84A-B72E-E9DB4B5E5DFE}"/>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1" name="Rectangle 10">
            <a:extLst>
              <a:ext uri="{FF2B5EF4-FFF2-40B4-BE49-F238E27FC236}">
                <a16:creationId xmlns:a16="http://schemas.microsoft.com/office/drawing/2014/main" id="{EBAC03EF-21D4-E046-917A-598619B8ADB6}"/>
              </a:ext>
            </a:extLst>
          </p:cNvPr>
          <p:cNvSpPr/>
          <p:nvPr/>
        </p:nvSpPr>
        <p:spPr>
          <a:xfrm>
            <a:off x="4495297"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412475341"/>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Layout three column image a">
    <p:spTree>
      <p:nvGrpSpPr>
        <p:cNvPr id="1" name=""/>
        <p:cNvGrpSpPr/>
        <p:nvPr/>
      </p:nvGrpSpPr>
      <p:grpSpPr>
        <a:xfrm>
          <a:off x="0" y="0"/>
          <a:ext cx="0" cy="0"/>
          <a:chOff x="0" y="0"/>
          <a:chExt cx="0" cy="0"/>
        </a:xfrm>
      </p:grpSpPr>
      <p:sp>
        <p:nvSpPr>
          <p:cNvPr id="12" name="Picture Placeholder 12">
            <a:extLst>
              <a:ext uri="{FF2B5EF4-FFF2-40B4-BE49-F238E27FC236}">
                <a16:creationId xmlns:a16="http://schemas.microsoft.com/office/drawing/2014/main" id="{6858BE9B-51E6-F84A-9648-A13FF30C5464}"/>
              </a:ext>
            </a:extLst>
          </p:cNvPr>
          <p:cNvSpPr>
            <a:spLocks noGrp="1"/>
          </p:cNvSpPr>
          <p:nvPr>
            <p:ph type="pic" sz="quarter" idx="17"/>
          </p:nvPr>
        </p:nvSpPr>
        <p:spPr>
          <a:xfrm>
            <a:off x="3807812" y="0"/>
            <a:ext cx="5330825" cy="5143501"/>
          </a:xfrm>
          <a:prstGeom prst="rect">
            <a:avLst/>
          </a:prstGeom>
          <a:solidFill>
            <a:schemeClr val="bg1">
              <a:lumMod val="95000"/>
            </a:schemeClr>
          </a:solidFill>
        </p:spPr>
        <p:txBody>
          <a:bodyPr wrap="square" anchor="ctr">
            <a:noAutofit/>
          </a:bodyPr>
          <a:lstStyle>
            <a:lvl1pPr algn="ctr">
              <a:defRPr sz="1050">
                <a:solidFill>
                  <a:schemeClr val="tx2"/>
                </a:solidFill>
              </a:defRPr>
            </a:lvl1pPr>
          </a:lstStyle>
          <a:p>
            <a:r>
              <a:rPr lang="en-US"/>
              <a:t>Click icon to add picture</a:t>
            </a:r>
          </a:p>
        </p:txBody>
      </p: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959888" y="1231201"/>
            <a:ext cx="2626228" cy="338554"/>
          </a:xfrm>
          <a:prstGeom prst="rect">
            <a:avLst/>
          </a:prstGeom>
        </p:spPr>
        <p:txBody>
          <a:bodyPr wrap="square" lIns="0" rIns="0" anchor="t">
            <a:spAutoFit/>
          </a:bodyPr>
          <a:lstStyle>
            <a:lvl1pPr marL="0" indent="0">
              <a:buFont typeface="Arial" panose="020B0604020202020204" pitchFamily="34" charset="0"/>
              <a:buNone/>
              <a:defRPr sz="1600"/>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961477" y="711561"/>
            <a:ext cx="2626227"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960799" y="1856139"/>
            <a:ext cx="2626905" cy="3044473"/>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3" name="Picture 12">
            <a:extLst>
              <a:ext uri="{FF2B5EF4-FFF2-40B4-BE49-F238E27FC236}">
                <a16:creationId xmlns:a16="http://schemas.microsoft.com/office/drawing/2014/main" id="{11FAA1E8-554F-0944-8425-FFBCE31826E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pic>
        <p:nvPicPr>
          <p:cNvPr id="15" name="Image">
            <a:extLst>
              <a:ext uri="{FF2B5EF4-FFF2-40B4-BE49-F238E27FC236}">
                <a16:creationId xmlns:a16="http://schemas.microsoft.com/office/drawing/2014/main" id="{C4A3EE5B-D545-6548-BB26-FBD79FED1C0D}"/>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7" name="Straight Connector 16">
            <a:extLst>
              <a:ext uri="{FF2B5EF4-FFF2-40B4-BE49-F238E27FC236}">
                <a16:creationId xmlns:a16="http://schemas.microsoft.com/office/drawing/2014/main" id="{207C9DD0-FCE3-5447-B6FD-C2061D4D7543}"/>
              </a:ext>
            </a:extLst>
          </p:cNvPr>
          <p:cNvCxnSpPr>
            <a:cxnSpLocks/>
          </p:cNvCxnSpPr>
          <p:nvPr/>
        </p:nvCxnSpPr>
        <p:spPr>
          <a:xfrm>
            <a:off x="959888" y="259987"/>
            <a:ext cx="209232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8" name="Rectangle 17">
            <a:extLst>
              <a:ext uri="{FF2B5EF4-FFF2-40B4-BE49-F238E27FC236}">
                <a16:creationId xmlns:a16="http://schemas.microsoft.com/office/drawing/2014/main" id="{AC01DBA1-E3BD-F846-A1B2-F4B1020066A2}"/>
              </a:ext>
            </a:extLst>
          </p:cNvPr>
          <p:cNvSpPr/>
          <p:nvPr/>
        </p:nvSpPr>
        <p:spPr>
          <a:xfrm>
            <a:off x="3109363"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0" name="Rectangle 9">
            <a:extLst>
              <a:ext uri="{FF2B5EF4-FFF2-40B4-BE49-F238E27FC236}">
                <a16:creationId xmlns:a16="http://schemas.microsoft.com/office/drawing/2014/main" id="{BB8CB262-2DB3-5B44-B5D2-C82384042085}"/>
              </a:ext>
            </a:extLst>
          </p:cNvPr>
          <p:cNvSpPr/>
          <p:nvPr/>
        </p:nvSpPr>
        <p:spPr>
          <a:xfrm>
            <a:off x="966952"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3279709607"/>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Layout three column image b">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3D3A975-61A8-EC4B-8011-05DB72584BD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961477" y="1498581"/>
            <a:ext cx="2587295" cy="3402031"/>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21" name="Image">
            <a:extLst>
              <a:ext uri="{FF2B5EF4-FFF2-40B4-BE49-F238E27FC236}">
                <a16:creationId xmlns:a16="http://schemas.microsoft.com/office/drawing/2014/main" id="{923B94DB-01B6-3041-B7E4-04333DA22DEC}"/>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9" name="Picture Placeholder 12">
            <a:extLst>
              <a:ext uri="{FF2B5EF4-FFF2-40B4-BE49-F238E27FC236}">
                <a16:creationId xmlns:a16="http://schemas.microsoft.com/office/drawing/2014/main" id="{131E5258-E0D8-1547-A5C1-F359267CCE96}"/>
              </a:ext>
            </a:extLst>
          </p:cNvPr>
          <p:cNvSpPr>
            <a:spLocks noGrp="1"/>
          </p:cNvSpPr>
          <p:nvPr>
            <p:ph type="pic" sz="quarter" idx="17"/>
          </p:nvPr>
        </p:nvSpPr>
        <p:spPr>
          <a:xfrm>
            <a:off x="3807812" y="0"/>
            <a:ext cx="5330825" cy="5143501"/>
          </a:xfrm>
          <a:prstGeom prst="rect">
            <a:avLst/>
          </a:prstGeom>
          <a:solidFill>
            <a:schemeClr val="bg1">
              <a:lumMod val="95000"/>
            </a:schemeClr>
          </a:solidFill>
        </p:spPr>
        <p:txBody>
          <a:bodyPr wrap="square" anchor="ctr">
            <a:noAutofit/>
          </a:bodyPr>
          <a:lstStyle>
            <a:lvl1pPr algn="ctr">
              <a:defRPr sz="1050">
                <a:solidFill>
                  <a:schemeClr val="tx2"/>
                </a:solidFill>
              </a:defRPr>
            </a:lvl1pPr>
          </a:lstStyle>
          <a:p>
            <a:r>
              <a:rPr lang="en-US"/>
              <a:t>Click icon to add picture</a:t>
            </a:r>
          </a:p>
        </p:txBody>
      </p:sp>
      <p:sp>
        <p:nvSpPr>
          <p:cNvPr id="15" name="Title Placeholder 1">
            <a:extLst>
              <a:ext uri="{FF2B5EF4-FFF2-40B4-BE49-F238E27FC236}">
                <a16:creationId xmlns:a16="http://schemas.microsoft.com/office/drawing/2014/main" id="{0B53735B-7F31-A344-8B99-EEA0E20E1216}"/>
              </a:ext>
            </a:extLst>
          </p:cNvPr>
          <p:cNvSpPr>
            <a:spLocks noGrp="1"/>
          </p:cNvSpPr>
          <p:nvPr>
            <p:ph type="title" hasCustomPrompt="1"/>
          </p:nvPr>
        </p:nvSpPr>
        <p:spPr>
          <a:xfrm>
            <a:off x="961477" y="711561"/>
            <a:ext cx="2587295"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0" name="Text Placeholder 2">
            <a:extLst>
              <a:ext uri="{FF2B5EF4-FFF2-40B4-BE49-F238E27FC236}">
                <a16:creationId xmlns:a16="http://schemas.microsoft.com/office/drawing/2014/main" id="{8114D33A-0B45-984B-B04E-FF7BDA27CF22}"/>
              </a:ext>
            </a:extLst>
          </p:cNvPr>
          <p:cNvSpPr>
            <a:spLocks noGrp="1"/>
          </p:cNvSpPr>
          <p:nvPr>
            <p:ph type="body" sz="quarter" idx="18" hasCustomPrompt="1"/>
          </p:nvPr>
        </p:nvSpPr>
        <p:spPr>
          <a:xfrm>
            <a:off x="961477" y="340219"/>
            <a:ext cx="2126167"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cxnSp>
        <p:nvCxnSpPr>
          <p:cNvPr id="11" name="Straight Connector 10">
            <a:extLst>
              <a:ext uri="{FF2B5EF4-FFF2-40B4-BE49-F238E27FC236}">
                <a16:creationId xmlns:a16="http://schemas.microsoft.com/office/drawing/2014/main" id="{38B097F9-28E3-574B-B0E5-5746F63E5E70}"/>
              </a:ext>
            </a:extLst>
          </p:cNvPr>
          <p:cNvCxnSpPr>
            <a:cxnSpLocks/>
          </p:cNvCxnSpPr>
          <p:nvPr/>
        </p:nvCxnSpPr>
        <p:spPr>
          <a:xfrm>
            <a:off x="959888" y="259987"/>
            <a:ext cx="209232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6" name="Rectangle 15">
            <a:extLst>
              <a:ext uri="{FF2B5EF4-FFF2-40B4-BE49-F238E27FC236}">
                <a16:creationId xmlns:a16="http://schemas.microsoft.com/office/drawing/2014/main" id="{8AD27D53-93EB-674B-A6F2-15363FB558E0}"/>
              </a:ext>
            </a:extLst>
          </p:cNvPr>
          <p:cNvSpPr/>
          <p:nvPr/>
        </p:nvSpPr>
        <p:spPr>
          <a:xfrm>
            <a:off x="3109363"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2" name="Rectangle 11">
            <a:extLst>
              <a:ext uri="{FF2B5EF4-FFF2-40B4-BE49-F238E27FC236}">
                <a16:creationId xmlns:a16="http://schemas.microsoft.com/office/drawing/2014/main" id="{1A75E4A2-53CC-4D4F-9C4E-3F80C36E237B}"/>
              </a:ext>
            </a:extLst>
          </p:cNvPr>
          <p:cNvSpPr/>
          <p:nvPr/>
        </p:nvSpPr>
        <p:spPr>
          <a:xfrm>
            <a:off x="966952"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351538595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Agenda ">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 y="1"/>
            <a:ext cx="3552825" cy="514349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endParaRPr lang="en-US"/>
          </a:p>
        </p:txBody>
      </p:sp>
      <p:sp>
        <p:nvSpPr>
          <p:cNvPr id="2" name="Title 1"/>
          <p:cNvSpPr>
            <a:spLocks noGrp="1"/>
          </p:cNvSpPr>
          <p:nvPr>
            <p:ph type="ctrTitle" hasCustomPrompt="1"/>
          </p:nvPr>
        </p:nvSpPr>
        <p:spPr>
          <a:xfrm>
            <a:off x="736600" y="829515"/>
            <a:ext cx="2446438" cy="590931"/>
          </a:xfrm>
          <a:prstGeom prst="rect">
            <a:avLst/>
          </a:prstGeom>
        </p:spPr>
        <p:txBody>
          <a:bodyPr wrap="square" lIns="0" rIns="0" anchor="t">
            <a:noAutofit/>
          </a:bodyPr>
          <a:lstStyle>
            <a:lvl1pPr algn="l">
              <a:defRPr sz="3600" baseline="0">
                <a:solidFill>
                  <a:schemeClr val="tx1"/>
                </a:solidFill>
              </a:defRPr>
            </a:lvl1pPr>
          </a:lstStyle>
          <a:p>
            <a:r>
              <a:rPr lang="en-US" dirty="0"/>
              <a:t>Agenda</a:t>
            </a:r>
          </a:p>
        </p:txBody>
      </p:sp>
      <p:sp>
        <p:nvSpPr>
          <p:cNvPr id="5" name="Text Placeholder 4">
            <a:extLst>
              <a:ext uri="{FF2B5EF4-FFF2-40B4-BE49-F238E27FC236}">
                <a16:creationId xmlns:a16="http://schemas.microsoft.com/office/drawing/2014/main" id="{8A08097A-F6BF-584E-9C47-5BC4A6E65785}"/>
              </a:ext>
            </a:extLst>
          </p:cNvPr>
          <p:cNvSpPr>
            <a:spLocks noGrp="1"/>
          </p:cNvSpPr>
          <p:nvPr>
            <p:ph type="body" sz="quarter" idx="10" hasCustomPrompt="1"/>
          </p:nvPr>
        </p:nvSpPr>
        <p:spPr>
          <a:xfrm>
            <a:off x="3797300" y="829513"/>
            <a:ext cx="4599538" cy="4071099"/>
          </a:xfrm>
          <a:prstGeom prst="rect">
            <a:avLst/>
          </a:prstGeom>
        </p:spPr>
        <p:txBody>
          <a:bodyPr wrap="square" lIns="0" tIns="0" rIns="0" anchor="t">
            <a:noAutofit/>
          </a:bodyPr>
          <a:lstStyle>
            <a:lvl1pPr marL="0" marR="0" indent="0" algn="l" defTabSz="914400" rtl="0" eaLnBrk="1" fontAlgn="auto" latinLnBrk="0" hangingPunct="1">
              <a:lnSpc>
                <a:spcPct val="100000"/>
              </a:lnSpc>
              <a:spcBef>
                <a:spcPts val="0"/>
              </a:spcBef>
              <a:spcAft>
                <a:spcPts val="1200"/>
              </a:spcAft>
              <a:buClr>
                <a:schemeClr val="bg2">
                  <a:lumMod val="50000"/>
                </a:schemeClr>
              </a:buClr>
              <a:buSzPct val="70000"/>
              <a:buFont typeface="Wingdings" charset="2"/>
              <a:buNone/>
              <a:tabLst>
                <a:tab pos="182880" algn="l"/>
              </a:tabLst>
              <a:defRPr sz="1600"/>
            </a:lvl1pPr>
          </a:lstStyle>
          <a:p>
            <a:pPr lvl="0"/>
            <a:r>
              <a:rPr lang="en-US" dirty="0"/>
              <a:t>Content Item 1</a:t>
            </a:r>
          </a:p>
          <a:p>
            <a:pPr lvl="0"/>
            <a:r>
              <a:rPr lang="en-US" dirty="0"/>
              <a:t>Content Item 2</a:t>
            </a:r>
          </a:p>
          <a:p>
            <a:pPr lvl="0"/>
            <a:r>
              <a:rPr lang="en-US" dirty="0"/>
              <a:t>Content Item 3</a:t>
            </a:r>
          </a:p>
          <a:p>
            <a:pPr lvl="0"/>
            <a:r>
              <a:rPr lang="en-US" dirty="0"/>
              <a:t>Content Item 4</a:t>
            </a:r>
          </a:p>
          <a:p>
            <a:pPr lvl="0"/>
            <a:r>
              <a:rPr lang="en-US" dirty="0"/>
              <a:t>Content Item 5 </a:t>
            </a:r>
          </a:p>
        </p:txBody>
      </p:sp>
      <p:sp>
        <p:nvSpPr>
          <p:cNvPr id="10" name="Text Placeholder 2">
            <a:extLst>
              <a:ext uri="{FF2B5EF4-FFF2-40B4-BE49-F238E27FC236}">
                <a16:creationId xmlns:a16="http://schemas.microsoft.com/office/drawing/2014/main" id="{80A5EDD0-1CB4-2B41-A679-1B853092C722}"/>
              </a:ext>
            </a:extLst>
          </p:cNvPr>
          <p:cNvSpPr>
            <a:spLocks noGrp="1"/>
          </p:cNvSpPr>
          <p:nvPr>
            <p:ph type="body" sz="quarter" idx="17" hasCustomPrompt="1"/>
          </p:nvPr>
        </p:nvSpPr>
        <p:spPr>
          <a:xfrm>
            <a:off x="3794464" y="340219"/>
            <a:ext cx="4603411"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4" name="Rectangle 13">
            <a:extLst>
              <a:ext uri="{FF2B5EF4-FFF2-40B4-BE49-F238E27FC236}">
                <a16:creationId xmlns:a16="http://schemas.microsoft.com/office/drawing/2014/main" id="{60480955-08E5-A84E-A06C-1ADD27561CB6}"/>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grpSp>
        <p:nvGrpSpPr>
          <p:cNvPr id="28" name="Group 27">
            <a:extLst>
              <a:ext uri="{FF2B5EF4-FFF2-40B4-BE49-F238E27FC236}">
                <a16:creationId xmlns:a16="http://schemas.microsoft.com/office/drawing/2014/main" id="{0A01A894-262B-F94E-8BD2-DA7CF9CA6D79}"/>
              </a:ext>
            </a:extLst>
          </p:cNvPr>
          <p:cNvGrpSpPr/>
          <p:nvPr/>
        </p:nvGrpSpPr>
        <p:grpSpPr>
          <a:xfrm>
            <a:off x="253999" y="259645"/>
            <a:ext cx="8143876" cy="4677479"/>
            <a:chOff x="253999" y="256470"/>
            <a:chExt cx="8143876" cy="4677479"/>
          </a:xfrm>
        </p:grpSpPr>
        <p:grpSp>
          <p:nvGrpSpPr>
            <p:cNvPr id="18" name="Group 17">
              <a:extLst>
                <a:ext uri="{FF2B5EF4-FFF2-40B4-BE49-F238E27FC236}">
                  <a16:creationId xmlns:a16="http://schemas.microsoft.com/office/drawing/2014/main" id="{15F92D2A-1D24-144F-8314-92BA0673621A}"/>
                </a:ext>
              </a:extLst>
            </p:cNvPr>
            <p:cNvGrpSpPr/>
            <p:nvPr/>
          </p:nvGrpSpPr>
          <p:grpSpPr>
            <a:xfrm flipH="1" flipV="1">
              <a:off x="253999" y="256470"/>
              <a:ext cx="2929039" cy="4677479"/>
              <a:chOff x="701574" y="218374"/>
              <a:chExt cx="2929039" cy="4677479"/>
            </a:xfrm>
          </p:grpSpPr>
          <p:sp>
            <p:nvSpPr>
              <p:cNvPr id="19" name="Freeform 18">
                <a:extLst>
                  <a:ext uri="{FF2B5EF4-FFF2-40B4-BE49-F238E27FC236}">
                    <a16:creationId xmlns:a16="http://schemas.microsoft.com/office/drawing/2014/main" id="{DB210C0D-B602-A941-AC72-7D0DC7F5AB19}"/>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cxnSp>
            <p:nvCxnSpPr>
              <p:cNvPr id="20" name="Straight Connector 19">
                <a:extLst>
                  <a:ext uri="{FF2B5EF4-FFF2-40B4-BE49-F238E27FC236}">
                    <a16:creationId xmlns:a16="http://schemas.microsoft.com/office/drawing/2014/main" id="{E873A4F4-1A51-6140-8C37-E56751AC7620}"/>
                  </a:ext>
                </a:extLst>
              </p:cNvPr>
              <p:cNvCxnSpPr>
                <a:cxnSpLocks/>
              </p:cNvCxnSpPr>
              <p:nvPr/>
            </p:nvCxnSpPr>
            <p:spPr>
              <a:xfrm flipH="1" flipV="1">
                <a:off x="3630613" y="218374"/>
                <a:ext cx="0" cy="329159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8183967-A333-1248-9118-8BE4B63D9CA9}"/>
                  </a:ext>
                </a:extLst>
              </p:cNvPr>
              <p:cNvCxnSpPr>
                <a:cxnSpLocks/>
              </p:cNvCxnSpPr>
              <p:nvPr/>
            </p:nvCxnSpPr>
            <p:spPr>
              <a:xfrm flipH="1" flipV="1">
                <a:off x="701574" y="4895853"/>
                <a:ext cx="1543703"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7" name="Straight Connector 26">
              <a:extLst>
                <a:ext uri="{FF2B5EF4-FFF2-40B4-BE49-F238E27FC236}">
                  <a16:creationId xmlns:a16="http://schemas.microsoft.com/office/drawing/2014/main" id="{76C4BB49-F13F-8A4F-8052-DA15D9A94E75}"/>
                </a:ext>
              </a:extLst>
            </p:cNvPr>
            <p:cNvCxnSpPr>
              <a:cxnSpLocks/>
            </p:cNvCxnSpPr>
            <p:nvPr/>
          </p:nvCxnSpPr>
          <p:spPr>
            <a:xfrm>
              <a:off x="3183038" y="256470"/>
              <a:ext cx="521483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grpSp>
      <p:pic>
        <p:nvPicPr>
          <p:cNvPr id="29" name="Image">
            <a:extLst>
              <a:ext uri="{FF2B5EF4-FFF2-40B4-BE49-F238E27FC236}">
                <a16:creationId xmlns:a16="http://schemas.microsoft.com/office/drawing/2014/main" id="{1966D446-3E01-7747-9494-656B03576F61}"/>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Tree>
    <p:extLst>
      <p:ext uri="{BB962C8B-B14F-4D97-AF65-F5344CB8AC3E}">
        <p14:creationId xmlns:p14="http://schemas.microsoft.com/office/powerpoint/2010/main" val="2266183223"/>
      </p:ext>
    </p:extLst>
  </p:cSld>
  <p:clrMapOvr>
    <a:masterClrMapping/>
  </p:clrMapOvr>
  <p:extLst>
    <p:ext uri="{DCECCB84-F9BA-43D5-87BE-67443E8EF086}">
      <p15:sldGuideLst xmlns:p15="http://schemas.microsoft.com/office/powerpoint/2012/main">
        <p15:guide id="1" pos="268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Layout Custom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7010A8C-51DA-E548-8EAF-301699457CEF}"/>
              </a:ext>
            </a:extLst>
          </p:cNvPr>
          <p:cNvSpPr/>
          <p:nvPr/>
        </p:nvSpPr>
        <p:spPr>
          <a:xfrm>
            <a:off x="492126" y="-1"/>
            <a:ext cx="4089607" cy="5143501"/>
          </a:xfrm>
          <a:prstGeom prst="rect">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14" name="Rectangle 13">
            <a:extLst>
              <a:ext uri="{FF2B5EF4-FFF2-40B4-BE49-F238E27FC236}">
                <a16:creationId xmlns:a16="http://schemas.microsoft.com/office/drawing/2014/main" id="{75144823-72DE-2D4F-9D8C-0C21B10A35CE}"/>
              </a:ext>
            </a:extLst>
          </p:cNvPr>
          <p:cNvSpPr/>
          <p:nvPr/>
        </p:nvSpPr>
        <p:spPr>
          <a:xfrm>
            <a:off x="0" y="0"/>
            <a:ext cx="9144000" cy="51435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1007854" y="711560"/>
            <a:ext cx="3324929" cy="861774"/>
          </a:xfrm>
          <a:prstGeom prst="rect">
            <a:avLst/>
          </a:prstGeom>
        </p:spPr>
        <p:txBody>
          <a:bodyPr vert="horz" wrap="square" lIns="0" tIns="0" rIns="0" bIns="0" rtlCol="0" anchor="t">
            <a:noAutofit/>
          </a:bodyPr>
          <a:lstStyle>
            <a:lvl1pPr>
              <a:lnSpc>
                <a:spcPct val="100000"/>
              </a:lnSpc>
              <a:defRPr sz="2800">
                <a:solidFill>
                  <a:schemeClr val="bg1"/>
                </a:solidFill>
              </a:defRPr>
            </a:lvl1pPr>
          </a:lstStyle>
          <a:p>
            <a:r>
              <a:rPr lang="en-US" dirty="0"/>
              <a:t>Heading</a:t>
            </a:r>
            <a:br>
              <a:rPr lang="en-US" dirty="0"/>
            </a:br>
            <a:r>
              <a:rPr lang="en-US" dirty="0"/>
              <a:t>Heading</a:t>
            </a:r>
          </a:p>
        </p:txBody>
      </p:sp>
      <p:sp>
        <p:nvSpPr>
          <p:cNvPr id="23" name="Text Placeholder 2">
            <a:extLst>
              <a:ext uri="{FF2B5EF4-FFF2-40B4-BE49-F238E27FC236}">
                <a16:creationId xmlns:a16="http://schemas.microsoft.com/office/drawing/2014/main" id="{564BE38A-6CB5-5A45-95E9-F14E6DB4F364}"/>
              </a:ext>
            </a:extLst>
          </p:cNvPr>
          <p:cNvSpPr>
            <a:spLocks noGrp="1"/>
          </p:cNvSpPr>
          <p:nvPr>
            <p:ph type="body" sz="quarter" idx="16" hasCustomPrompt="1"/>
          </p:nvPr>
        </p:nvSpPr>
        <p:spPr>
          <a:xfrm>
            <a:off x="1005808" y="1932841"/>
            <a:ext cx="3324929" cy="2967771"/>
          </a:xfrm>
          <a:prstGeom prst="rect">
            <a:avLst/>
          </a:prstGeom>
        </p:spPr>
        <p:txBody>
          <a:bodyPr wrap="square" lIns="0" tIns="0" rIns="0" bIns="0" anchor="t">
            <a:noAutofit/>
          </a:bodyPr>
          <a:lstStyle>
            <a:lvl1pPr marL="0" indent="0">
              <a:buFont typeface="Arial" panose="020B0604020202020204" pitchFamily="34" charset="0"/>
              <a:buNone/>
              <a:defRPr lang="en-US" sz="1400" b="0" i="0" kern="1200" baseline="0" dirty="0" smtClean="0">
                <a:solidFill>
                  <a:schemeClr val="bg1"/>
                </a:solidFill>
                <a:latin typeface="+mn-lt"/>
                <a:ea typeface="Arial" charset="0"/>
                <a:cs typeface="Arial" charset="0"/>
              </a:defRPr>
            </a:lvl1pPr>
          </a:lstStyle>
          <a:p>
            <a:pPr lvl="0"/>
            <a:r>
              <a:rPr lang="en-US" dirty="0"/>
              <a:t>Body Copy </a:t>
            </a:r>
          </a:p>
        </p:txBody>
      </p:sp>
      <p:sp>
        <p:nvSpPr>
          <p:cNvPr id="24" name="Text Placeholder 2">
            <a:extLst>
              <a:ext uri="{FF2B5EF4-FFF2-40B4-BE49-F238E27FC236}">
                <a16:creationId xmlns:a16="http://schemas.microsoft.com/office/drawing/2014/main" id="{70565657-29C5-5D47-8C3D-E9781BFCCF81}"/>
              </a:ext>
            </a:extLst>
          </p:cNvPr>
          <p:cNvSpPr>
            <a:spLocks noGrp="1"/>
          </p:cNvSpPr>
          <p:nvPr>
            <p:ph type="body" sz="quarter" idx="17" hasCustomPrompt="1"/>
          </p:nvPr>
        </p:nvSpPr>
        <p:spPr>
          <a:xfrm>
            <a:off x="1007855" y="340219"/>
            <a:ext cx="2544970"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bg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3" name="Picture Placeholder 3">
            <a:extLst>
              <a:ext uri="{FF2B5EF4-FFF2-40B4-BE49-F238E27FC236}">
                <a16:creationId xmlns:a16="http://schemas.microsoft.com/office/drawing/2014/main" id="{F0672F0B-2D5E-E840-93AA-7ABB4A9FC4C1}"/>
              </a:ext>
            </a:extLst>
          </p:cNvPr>
          <p:cNvSpPr>
            <a:spLocks noGrp="1"/>
          </p:cNvSpPr>
          <p:nvPr>
            <p:ph type="pic" sz="quarter" idx="18"/>
          </p:nvPr>
        </p:nvSpPr>
        <p:spPr>
          <a:xfrm>
            <a:off x="4829384" y="-2"/>
            <a:ext cx="4313317" cy="5143501"/>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sp>
        <p:nvSpPr>
          <p:cNvPr id="29" name="Rectangle 28">
            <a:extLst>
              <a:ext uri="{FF2B5EF4-FFF2-40B4-BE49-F238E27FC236}">
                <a16:creationId xmlns:a16="http://schemas.microsoft.com/office/drawing/2014/main" id="{1524F6A8-44C2-814A-8B5F-3EFB65BFD77D}"/>
              </a:ext>
            </a:extLst>
          </p:cNvPr>
          <p:cNvSpPr/>
          <p:nvPr/>
        </p:nvSpPr>
        <p:spPr>
          <a:xfrm>
            <a:off x="4583033" y="-1"/>
            <a:ext cx="246351" cy="5143501"/>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pic>
        <p:nvPicPr>
          <p:cNvPr id="32" name="Picture 31">
            <a:extLst>
              <a:ext uri="{FF2B5EF4-FFF2-40B4-BE49-F238E27FC236}">
                <a16:creationId xmlns:a16="http://schemas.microsoft.com/office/drawing/2014/main" id="{A2E7CB54-733E-4A4B-B5E5-2CE11206149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1"/>
            <a:ext cx="743001" cy="5143499"/>
          </a:xfrm>
          <a:prstGeom prst="rect">
            <a:avLst/>
          </a:prstGeom>
        </p:spPr>
      </p:pic>
      <p:pic>
        <p:nvPicPr>
          <p:cNvPr id="33" name="Image">
            <a:extLst>
              <a:ext uri="{FF2B5EF4-FFF2-40B4-BE49-F238E27FC236}">
                <a16:creationId xmlns:a16="http://schemas.microsoft.com/office/drawing/2014/main" id="{1BFA2E31-4FD1-DD41-977F-854A85DDD2EE}"/>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6" name="Straight Connector 15">
            <a:extLst>
              <a:ext uri="{FF2B5EF4-FFF2-40B4-BE49-F238E27FC236}">
                <a16:creationId xmlns:a16="http://schemas.microsoft.com/office/drawing/2014/main" id="{ED3604C3-4C9B-D54A-825E-49DAA169DC65}"/>
              </a:ext>
            </a:extLst>
          </p:cNvPr>
          <p:cNvCxnSpPr>
            <a:cxnSpLocks/>
          </p:cNvCxnSpPr>
          <p:nvPr/>
        </p:nvCxnSpPr>
        <p:spPr>
          <a:xfrm>
            <a:off x="1005809" y="259987"/>
            <a:ext cx="2826363"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sp>
        <p:nvSpPr>
          <p:cNvPr id="17" name="Rectangle 16">
            <a:extLst>
              <a:ext uri="{FF2B5EF4-FFF2-40B4-BE49-F238E27FC236}">
                <a16:creationId xmlns:a16="http://schemas.microsoft.com/office/drawing/2014/main" id="{E8065885-0DCF-A045-9ADA-E955330294D6}"/>
              </a:ext>
            </a:extLst>
          </p:cNvPr>
          <p:cNvSpPr/>
          <p:nvPr/>
        </p:nvSpPr>
        <p:spPr>
          <a:xfrm>
            <a:off x="3889322" y="148185"/>
            <a:ext cx="443462" cy="183494"/>
          </a:xfrm>
          <a:prstGeom prst="rect">
            <a:avLst/>
          </a:prstGeom>
        </p:spPr>
        <p:txBody>
          <a:bodyPr wrap="none" lIns="0" tIns="0" rIns="0" bIns="0" anchor="ctr">
            <a:noAutofit/>
          </a:bodyPr>
          <a:lstStyle/>
          <a:p>
            <a:pPr lvl="0" algn="r"/>
            <a:r>
              <a:rPr lang="en-US" sz="1000" spc="-20" baseline="0" dirty="0">
                <a:solidFill>
                  <a:schemeClr val="tx2"/>
                </a:solidFill>
              </a:rPr>
              <a:t>ni.com</a:t>
            </a:r>
          </a:p>
        </p:txBody>
      </p:sp>
      <p:sp>
        <p:nvSpPr>
          <p:cNvPr id="18" name="Rectangle 17">
            <a:extLst>
              <a:ext uri="{FF2B5EF4-FFF2-40B4-BE49-F238E27FC236}">
                <a16:creationId xmlns:a16="http://schemas.microsoft.com/office/drawing/2014/main" id="{6EEC457E-3CFD-6D4C-9C65-74F1765370F3}"/>
              </a:ext>
            </a:extLst>
          </p:cNvPr>
          <p:cNvSpPr/>
          <p:nvPr/>
        </p:nvSpPr>
        <p:spPr>
          <a:xfrm>
            <a:off x="966952"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3345023753"/>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Layout Custom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5144823-72DE-2D4F-9D8C-0C21B10A35CE}"/>
              </a:ext>
            </a:extLst>
          </p:cNvPr>
          <p:cNvSpPr/>
          <p:nvPr/>
        </p:nvSpPr>
        <p:spPr>
          <a:xfrm>
            <a:off x="0" y="0"/>
            <a:ext cx="9144000" cy="51435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4571999" y="1231942"/>
            <a:ext cx="3844159" cy="338554"/>
          </a:xfrm>
          <a:prstGeom prst="rect">
            <a:avLst/>
          </a:prstGeom>
        </p:spPr>
        <p:txBody>
          <a:bodyPr wrap="square" lIns="0" rIns="0" anchor="t">
            <a:spAutoFit/>
          </a:bodyPr>
          <a:lstStyle>
            <a:lvl1pPr marL="0" indent="0">
              <a:buFont typeface="Arial" panose="020B0604020202020204" pitchFamily="34" charset="0"/>
              <a:buNone/>
              <a:defRPr sz="1600"/>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4573590" y="711560"/>
            <a:ext cx="3835058"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9" name="Text Placeholder 2">
            <a:extLst>
              <a:ext uri="{FF2B5EF4-FFF2-40B4-BE49-F238E27FC236}">
                <a16:creationId xmlns:a16="http://schemas.microsoft.com/office/drawing/2014/main" id="{9EC19153-B3A6-D045-9C5D-66D4AF5FE3E7}"/>
              </a:ext>
            </a:extLst>
          </p:cNvPr>
          <p:cNvSpPr>
            <a:spLocks noGrp="1"/>
          </p:cNvSpPr>
          <p:nvPr>
            <p:ph type="body" sz="quarter" idx="16" hasCustomPrompt="1"/>
          </p:nvPr>
        </p:nvSpPr>
        <p:spPr>
          <a:xfrm>
            <a:off x="4572000" y="1909051"/>
            <a:ext cx="3825875" cy="2991562"/>
          </a:xfrm>
          <a:prstGeom prst="rect">
            <a:avLst/>
          </a:prstGeom>
        </p:spPr>
        <p:txBody>
          <a:bodyPr wrap="square" lIns="0" tIns="0" rIns="0" bIns="0" anchor="t">
            <a:noAutofit/>
          </a:bodyPr>
          <a:lstStyle>
            <a:lvl1pPr marL="0" indent="0">
              <a:buFont typeface="Arial" panose="020B0604020202020204" pitchFamily="34" charset="0"/>
              <a:buNone/>
              <a:defRPr lang="en-US" sz="1400" b="0" i="0" kern="1200" baseline="0" dirty="0">
                <a:solidFill>
                  <a:schemeClr val="tx1"/>
                </a:solidFill>
                <a:latin typeface="+mn-lt"/>
                <a:ea typeface="Arial"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Body Copy </a:t>
            </a:r>
          </a:p>
        </p:txBody>
      </p:sp>
      <p:sp>
        <p:nvSpPr>
          <p:cNvPr id="30" name="Rectangle 29">
            <a:extLst>
              <a:ext uri="{FF2B5EF4-FFF2-40B4-BE49-F238E27FC236}">
                <a16:creationId xmlns:a16="http://schemas.microsoft.com/office/drawing/2014/main" id="{D175A266-A475-664F-825C-760A21AB5335}"/>
              </a:ext>
            </a:extLst>
          </p:cNvPr>
          <p:cNvSpPr/>
          <p:nvPr/>
        </p:nvSpPr>
        <p:spPr>
          <a:xfrm>
            <a:off x="4085014" y="-1"/>
            <a:ext cx="239109" cy="5143501"/>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36" name="Picture Placeholder 3">
            <a:extLst>
              <a:ext uri="{FF2B5EF4-FFF2-40B4-BE49-F238E27FC236}">
                <a16:creationId xmlns:a16="http://schemas.microsoft.com/office/drawing/2014/main" id="{FFE2ADD0-1055-FC4D-8D0B-E03C5ED7193B}"/>
              </a:ext>
            </a:extLst>
          </p:cNvPr>
          <p:cNvSpPr>
            <a:spLocks noGrp="1"/>
          </p:cNvSpPr>
          <p:nvPr>
            <p:ph type="pic" sz="quarter" idx="15"/>
          </p:nvPr>
        </p:nvSpPr>
        <p:spPr>
          <a:xfrm>
            <a:off x="736601" y="-1"/>
            <a:ext cx="3348412" cy="5143502"/>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pic>
        <p:nvPicPr>
          <p:cNvPr id="37" name="Picture 36">
            <a:extLst>
              <a:ext uri="{FF2B5EF4-FFF2-40B4-BE49-F238E27FC236}">
                <a16:creationId xmlns:a16="http://schemas.microsoft.com/office/drawing/2014/main" id="{5797A924-0170-9946-8ADB-D1906A8CC43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 y="-1"/>
            <a:ext cx="736600" cy="5143499"/>
          </a:xfrm>
          <a:prstGeom prst="rect">
            <a:avLst/>
          </a:prstGeom>
        </p:spPr>
      </p:pic>
      <p:pic>
        <p:nvPicPr>
          <p:cNvPr id="38" name="Image">
            <a:extLst>
              <a:ext uri="{FF2B5EF4-FFF2-40B4-BE49-F238E27FC236}">
                <a16:creationId xmlns:a16="http://schemas.microsoft.com/office/drawing/2014/main" id="{03453159-D837-E940-96DD-0B2E07F58E59}"/>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2" name="Straight Connector 11">
            <a:extLst>
              <a:ext uri="{FF2B5EF4-FFF2-40B4-BE49-F238E27FC236}">
                <a16:creationId xmlns:a16="http://schemas.microsoft.com/office/drawing/2014/main" id="{5FACD669-CC8A-0843-9ADD-C3CB11F72A81}"/>
              </a:ext>
            </a:extLst>
          </p:cNvPr>
          <p:cNvCxnSpPr>
            <a:cxnSpLocks/>
          </p:cNvCxnSpPr>
          <p:nvPr/>
        </p:nvCxnSpPr>
        <p:spPr>
          <a:xfrm>
            <a:off x="4572000" y="259987"/>
            <a:ext cx="38258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D405BEA2-7FA2-6041-89A2-ECAF0BD563D3}"/>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5" name="Rectangle 14">
            <a:extLst>
              <a:ext uri="{FF2B5EF4-FFF2-40B4-BE49-F238E27FC236}">
                <a16:creationId xmlns:a16="http://schemas.microsoft.com/office/drawing/2014/main" id="{917AB04D-5A23-7D4C-9144-984C4ED18FFD}"/>
              </a:ext>
            </a:extLst>
          </p:cNvPr>
          <p:cNvSpPr/>
          <p:nvPr/>
        </p:nvSpPr>
        <p:spPr>
          <a:xfrm>
            <a:off x="4571999"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17523616"/>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Multiple Photos with Conten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A08097A-F6BF-584E-9C47-5BC4A6E65785}"/>
              </a:ext>
            </a:extLst>
          </p:cNvPr>
          <p:cNvSpPr>
            <a:spLocks noGrp="1"/>
          </p:cNvSpPr>
          <p:nvPr>
            <p:ph type="body" sz="quarter" idx="10" hasCustomPrompt="1"/>
          </p:nvPr>
        </p:nvSpPr>
        <p:spPr>
          <a:xfrm>
            <a:off x="249858" y="1892135"/>
            <a:ext cx="3293442" cy="3008477"/>
          </a:xfrm>
          <a:prstGeom prst="rect">
            <a:avLst/>
          </a:prstGeom>
        </p:spPr>
        <p:txBody>
          <a:bodyPr lIns="0" tIns="0" rIns="0" anchor="t">
            <a:noAutofit/>
          </a:bodyPr>
          <a:lstStyle>
            <a:lvl1pPr marL="0" marR="0" indent="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sz="1400">
                <a:solidFill>
                  <a:schemeClr val="tx1"/>
                </a:solidFill>
              </a:defRPr>
            </a:lvl1pPr>
          </a:lstStyle>
          <a:p>
            <a:pPr lvl="0"/>
            <a:r>
              <a:rPr lang="en-US" dirty="0"/>
              <a:t>Body Copy</a:t>
            </a:r>
          </a:p>
        </p:txBody>
      </p:sp>
      <p:sp>
        <p:nvSpPr>
          <p:cNvPr id="6" name="Picture Placeholder 5">
            <a:extLst>
              <a:ext uri="{FF2B5EF4-FFF2-40B4-BE49-F238E27FC236}">
                <a16:creationId xmlns:a16="http://schemas.microsoft.com/office/drawing/2014/main" id="{AE533EBD-56B4-EB44-850B-C79FB1998F0D}"/>
              </a:ext>
            </a:extLst>
          </p:cNvPr>
          <p:cNvSpPr>
            <a:spLocks noGrp="1"/>
          </p:cNvSpPr>
          <p:nvPr>
            <p:ph type="pic" sz="quarter" idx="11"/>
          </p:nvPr>
        </p:nvSpPr>
        <p:spPr>
          <a:xfrm>
            <a:off x="3797300" y="0"/>
            <a:ext cx="3311525" cy="1881699"/>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0" name="Picture Placeholder 9">
            <a:extLst>
              <a:ext uri="{FF2B5EF4-FFF2-40B4-BE49-F238E27FC236}">
                <a16:creationId xmlns:a16="http://schemas.microsoft.com/office/drawing/2014/main" id="{D87B2641-C808-1545-8430-0211D0684D8D}"/>
              </a:ext>
            </a:extLst>
          </p:cNvPr>
          <p:cNvSpPr>
            <a:spLocks noGrp="1"/>
          </p:cNvSpPr>
          <p:nvPr>
            <p:ph type="pic" sz="quarter" idx="12"/>
          </p:nvPr>
        </p:nvSpPr>
        <p:spPr>
          <a:xfrm>
            <a:off x="3800476" y="2127436"/>
            <a:ext cx="3308350" cy="3016065"/>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4" name="Picture Placeholder 5">
            <a:extLst>
              <a:ext uri="{FF2B5EF4-FFF2-40B4-BE49-F238E27FC236}">
                <a16:creationId xmlns:a16="http://schemas.microsoft.com/office/drawing/2014/main" id="{CF628120-0A24-FD4A-A7BE-C0F319077DA2}"/>
              </a:ext>
            </a:extLst>
          </p:cNvPr>
          <p:cNvSpPr>
            <a:spLocks noGrp="1"/>
          </p:cNvSpPr>
          <p:nvPr>
            <p:ph type="pic" sz="quarter" idx="13"/>
          </p:nvPr>
        </p:nvSpPr>
        <p:spPr>
          <a:xfrm>
            <a:off x="7353431" y="-1"/>
            <a:ext cx="1790570" cy="2994185"/>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5" name="Picture Placeholder 9">
            <a:extLst>
              <a:ext uri="{FF2B5EF4-FFF2-40B4-BE49-F238E27FC236}">
                <a16:creationId xmlns:a16="http://schemas.microsoft.com/office/drawing/2014/main" id="{C4F3BEFB-80A1-C34A-BE24-95E9E772577D}"/>
              </a:ext>
            </a:extLst>
          </p:cNvPr>
          <p:cNvSpPr>
            <a:spLocks noGrp="1"/>
          </p:cNvSpPr>
          <p:nvPr>
            <p:ph type="pic" sz="quarter" idx="14"/>
          </p:nvPr>
        </p:nvSpPr>
        <p:spPr>
          <a:xfrm>
            <a:off x="7354888" y="3273425"/>
            <a:ext cx="1790570" cy="1870076"/>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pic>
        <p:nvPicPr>
          <p:cNvPr id="21" name="Image">
            <a:extLst>
              <a:ext uri="{FF2B5EF4-FFF2-40B4-BE49-F238E27FC236}">
                <a16:creationId xmlns:a16="http://schemas.microsoft.com/office/drawing/2014/main" id="{48B1FD06-0461-CD4B-BA18-DEF9E6300FAA}"/>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cxnSp>
        <p:nvCxnSpPr>
          <p:cNvPr id="12" name="Straight Connector 11">
            <a:extLst>
              <a:ext uri="{FF2B5EF4-FFF2-40B4-BE49-F238E27FC236}">
                <a16:creationId xmlns:a16="http://schemas.microsoft.com/office/drawing/2014/main" id="{8D944049-D3AC-4A4A-916E-30E8CF00AD95}"/>
              </a:ext>
            </a:extLst>
          </p:cNvPr>
          <p:cNvCxnSpPr>
            <a:cxnSpLocks/>
          </p:cNvCxnSpPr>
          <p:nvPr/>
        </p:nvCxnSpPr>
        <p:spPr>
          <a:xfrm>
            <a:off x="736600" y="259987"/>
            <a:ext cx="2329680"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AC78E4D2-6C69-EC4C-A9F9-1BC2086CC09B}"/>
              </a:ext>
            </a:extLst>
          </p:cNvPr>
          <p:cNvSpPr/>
          <p:nvPr/>
        </p:nvSpPr>
        <p:spPr>
          <a:xfrm>
            <a:off x="3123430"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7" name="Text Placeholder 2">
            <a:extLst>
              <a:ext uri="{FF2B5EF4-FFF2-40B4-BE49-F238E27FC236}">
                <a16:creationId xmlns:a16="http://schemas.microsoft.com/office/drawing/2014/main" id="{93446005-27E5-DA47-B13E-5D47D8357BEC}"/>
              </a:ext>
            </a:extLst>
          </p:cNvPr>
          <p:cNvSpPr>
            <a:spLocks noGrp="1"/>
          </p:cNvSpPr>
          <p:nvPr>
            <p:ph type="body" sz="quarter" idx="17" hasCustomPrompt="1"/>
          </p:nvPr>
        </p:nvSpPr>
        <p:spPr>
          <a:xfrm>
            <a:off x="736601" y="340219"/>
            <a:ext cx="2329679" cy="16930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8" name="Title 1">
            <a:extLst>
              <a:ext uri="{FF2B5EF4-FFF2-40B4-BE49-F238E27FC236}">
                <a16:creationId xmlns:a16="http://schemas.microsoft.com/office/drawing/2014/main" id="{F3BB4AA9-9C4C-2143-9E9C-3DCBEF230922}"/>
              </a:ext>
            </a:extLst>
          </p:cNvPr>
          <p:cNvSpPr>
            <a:spLocks noGrp="1"/>
          </p:cNvSpPr>
          <p:nvPr>
            <p:ph type="ctrTitle" hasCustomPrompt="1"/>
          </p:nvPr>
        </p:nvSpPr>
        <p:spPr>
          <a:xfrm>
            <a:off x="242889" y="721405"/>
            <a:ext cx="3309936" cy="852127"/>
          </a:xfrm>
          <a:prstGeom prst="rect">
            <a:avLst/>
          </a:prstGeom>
        </p:spPr>
        <p:txBody>
          <a:bodyPr wrap="square" lIns="0" rIns="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2800" baseline="0">
                <a:solidFill>
                  <a:schemeClr val="tx1"/>
                </a:solidFill>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Heading</a:t>
            </a:r>
            <a:br>
              <a:rPr lang="en-US" dirty="0"/>
            </a:br>
            <a:r>
              <a:rPr lang="en-US" dirty="0">
                <a:solidFill>
                  <a:schemeClr val="tx1"/>
                </a:solidFill>
              </a:rPr>
              <a:t>Heading</a:t>
            </a:r>
            <a:endParaRPr lang="en-US" dirty="0"/>
          </a:p>
        </p:txBody>
      </p:sp>
      <p:sp>
        <p:nvSpPr>
          <p:cNvPr id="19" name="Rectangle 18">
            <a:extLst>
              <a:ext uri="{FF2B5EF4-FFF2-40B4-BE49-F238E27FC236}">
                <a16:creationId xmlns:a16="http://schemas.microsoft.com/office/drawing/2014/main" id="{5144277E-FEFB-084B-97C5-5099095E4C59}"/>
              </a:ext>
            </a:extLst>
          </p:cNvPr>
          <p:cNvSpPr/>
          <p:nvPr/>
        </p:nvSpPr>
        <p:spPr>
          <a:xfrm>
            <a:off x="244475"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1206703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Multiple Photos with Content 2">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E533EBD-56B4-EB44-850B-C79FB1998F0D}"/>
              </a:ext>
            </a:extLst>
          </p:cNvPr>
          <p:cNvSpPr>
            <a:spLocks noGrp="1"/>
          </p:cNvSpPr>
          <p:nvPr>
            <p:ph type="pic" sz="quarter" idx="11"/>
          </p:nvPr>
        </p:nvSpPr>
        <p:spPr>
          <a:xfrm>
            <a:off x="2775703" y="721403"/>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4" name="Picture Placeholder 5">
            <a:extLst>
              <a:ext uri="{FF2B5EF4-FFF2-40B4-BE49-F238E27FC236}">
                <a16:creationId xmlns:a16="http://schemas.microsoft.com/office/drawing/2014/main" id="{CF628120-0A24-FD4A-A7BE-C0F319077DA2}"/>
              </a:ext>
            </a:extLst>
          </p:cNvPr>
          <p:cNvSpPr>
            <a:spLocks noGrp="1"/>
          </p:cNvSpPr>
          <p:nvPr>
            <p:ph type="pic" sz="quarter" idx="13"/>
          </p:nvPr>
        </p:nvSpPr>
        <p:spPr>
          <a:xfrm>
            <a:off x="7023123" y="721403"/>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6" name="Picture Placeholder 5">
            <a:extLst>
              <a:ext uri="{FF2B5EF4-FFF2-40B4-BE49-F238E27FC236}">
                <a16:creationId xmlns:a16="http://schemas.microsoft.com/office/drawing/2014/main" id="{AD7635C8-85FE-924B-A1A3-F3ADFB0A440C}"/>
              </a:ext>
            </a:extLst>
          </p:cNvPr>
          <p:cNvSpPr>
            <a:spLocks noGrp="1"/>
          </p:cNvSpPr>
          <p:nvPr>
            <p:ph type="pic" sz="quarter" idx="15"/>
          </p:nvPr>
        </p:nvSpPr>
        <p:spPr>
          <a:xfrm>
            <a:off x="4901485" y="721403"/>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7" name="Picture Placeholder 5">
            <a:extLst>
              <a:ext uri="{FF2B5EF4-FFF2-40B4-BE49-F238E27FC236}">
                <a16:creationId xmlns:a16="http://schemas.microsoft.com/office/drawing/2014/main" id="{9ED2B9A2-3748-DB45-9F2F-540D72E30864}"/>
              </a:ext>
            </a:extLst>
          </p:cNvPr>
          <p:cNvSpPr>
            <a:spLocks noGrp="1"/>
          </p:cNvSpPr>
          <p:nvPr>
            <p:ph type="pic" sz="quarter" idx="16"/>
          </p:nvPr>
        </p:nvSpPr>
        <p:spPr>
          <a:xfrm>
            <a:off x="2775704" y="2824187"/>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9" name="Picture Placeholder 5">
            <a:extLst>
              <a:ext uri="{FF2B5EF4-FFF2-40B4-BE49-F238E27FC236}">
                <a16:creationId xmlns:a16="http://schemas.microsoft.com/office/drawing/2014/main" id="{EC77C048-FF9C-AF4D-BAD6-DBCDB73B0877}"/>
              </a:ext>
            </a:extLst>
          </p:cNvPr>
          <p:cNvSpPr>
            <a:spLocks noGrp="1"/>
          </p:cNvSpPr>
          <p:nvPr>
            <p:ph type="pic" sz="quarter" idx="17"/>
          </p:nvPr>
        </p:nvSpPr>
        <p:spPr>
          <a:xfrm>
            <a:off x="7023123" y="2824187"/>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20" name="Picture Placeholder 5">
            <a:extLst>
              <a:ext uri="{FF2B5EF4-FFF2-40B4-BE49-F238E27FC236}">
                <a16:creationId xmlns:a16="http://schemas.microsoft.com/office/drawing/2014/main" id="{2BE0015C-3996-AB4D-BB10-42B891124E86}"/>
              </a:ext>
            </a:extLst>
          </p:cNvPr>
          <p:cNvSpPr>
            <a:spLocks noGrp="1"/>
          </p:cNvSpPr>
          <p:nvPr>
            <p:ph type="pic" sz="quarter" idx="18"/>
          </p:nvPr>
        </p:nvSpPr>
        <p:spPr>
          <a:xfrm>
            <a:off x="4901485" y="2829751"/>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21" name="Text Placeholder 4">
            <a:extLst>
              <a:ext uri="{FF2B5EF4-FFF2-40B4-BE49-F238E27FC236}">
                <a16:creationId xmlns:a16="http://schemas.microsoft.com/office/drawing/2014/main" id="{88A8AEA6-884D-5F49-B1CB-95001C38FC19}"/>
              </a:ext>
            </a:extLst>
          </p:cNvPr>
          <p:cNvSpPr>
            <a:spLocks noGrp="1"/>
          </p:cNvSpPr>
          <p:nvPr>
            <p:ph type="body" sz="quarter" idx="10" hasCustomPrompt="1"/>
          </p:nvPr>
        </p:nvSpPr>
        <p:spPr>
          <a:xfrm>
            <a:off x="249858" y="1892135"/>
            <a:ext cx="2263073" cy="2991377"/>
          </a:xfrm>
          <a:prstGeom prst="rect">
            <a:avLst/>
          </a:prstGeom>
        </p:spPr>
        <p:txBody>
          <a:bodyPr lIns="0" tIns="0" rIns="0" anchor="t">
            <a:noAutofit/>
          </a:bodyPr>
          <a:lstStyle>
            <a:lvl1pPr marL="0" marR="0" indent="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sz="1400">
                <a:solidFill>
                  <a:schemeClr val="tx1"/>
                </a:solidFill>
              </a:defRPr>
            </a:lvl1pPr>
          </a:lstStyle>
          <a:p>
            <a:pPr lvl="0"/>
            <a:r>
              <a:rPr lang="en-US" dirty="0"/>
              <a:t>Body Copy</a:t>
            </a:r>
          </a:p>
        </p:txBody>
      </p:sp>
      <p:pic>
        <p:nvPicPr>
          <p:cNvPr id="26" name="Image">
            <a:extLst>
              <a:ext uri="{FF2B5EF4-FFF2-40B4-BE49-F238E27FC236}">
                <a16:creationId xmlns:a16="http://schemas.microsoft.com/office/drawing/2014/main" id="{39EA1AB9-512F-604E-B418-C4FABE8A6E3D}"/>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15" name="Title 1">
            <a:extLst>
              <a:ext uri="{FF2B5EF4-FFF2-40B4-BE49-F238E27FC236}">
                <a16:creationId xmlns:a16="http://schemas.microsoft.com/office/drawing/2014/main" id="{08C59BA3-08AD-694C-9D90-62F73D099945}"/>
              </a:ext>
            </a:extLst>
          </p:cNvPr>
          <p:cNvSpPr>
            <a:spLocks noGrp="1"/>
          </p:cNvSpPr>
          <p:nvPr>
            <p:ph type="ctrTitle" hasCustomPrompt="1"/>
          </p:nvPr>
        </p:nvSpPr>
        <p:spPr>
          <a:xfrm>
            <a:off x="242889" y="721404"/>
            <a:ext cx="2278051" cy="852130"/>
          </a:xfrm>
          <a:prstGeom prst="rect">
            <a:avLst/>
          </a:prstGeom>
        </p:spPr>
        <p:txBody>
          <a:bodyPr wrap="square" lIns="0" rIns="0" anchor="t">
            <a:noAutofit/>
          </a:bodyPr>
          <a:lstStyle>
            <a:lvl1pPr algn="l">
              <a:defRPr sz="2800" baseline="0">
                <a:solidFill>
                  <a:schemeClr val="tx1"/>
                </a:solidFill>
              </a:defRPr>
            </a:lvl1pPr>
          </a:lstStyle>
          <a:p>
            <a:r>
              <a:rPr lang="en-US" dirty="0"/>
              <a:t>Heading</a:t>
            </a:r>
            <a:br>
              <a:rPr lang="en-US" dirty="0"/>
            </a:br>
            <a:r>
              <a:rPr lang="en-US" dirty="0"/>
              <a:t>Heading</a:t>
            </a:r>
          </a:p>
        </p:txBody>
      </p:sp>
      <p:cxnSp>
        <p:nvCxnSpPr>
          <p:cNvPr id="22" name="Straight Connector 21">
            <a:extLst>
              <a:ext uri="{FF2B5EF4-FFF2-40B4-BE49-F238E27FC236}">
                <a16:creationId xmlns:a16="http://schemas.microsoft.com/office/drawing/2014/main" id="{60A203F7-B12A-E649-A007-637DE01EA687}"/>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3" name="Rectangle 22">
            <a:extLst>
              <a:ext uri="{FF2B5EF4-FFF2-40B4-BE49-F238E27FC236}">
                <a16:creationId xmlns:a16="http://schemas.microsoft.com/office/drawing/2014/main" id="{4E7D81F0-0D3B-D546-A57B-157C18289620}"/>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25" name="Text Placeholder 2">
            <a:extLst>
              <a:ext uri="{FF2B5EF4-FFF2-40B4-BE49-F238E27FC236}">
                <a16:creationId xmlns:a16="http://schemas.microsoft.com/office/drawing/2014/main" id="{08417AFA-FEC2-CF47-8CDA-CDBC7D656758}"/>
              </a:ext>
            </a:extLst>
          </p:cNvPr>
          <p:cNvSpPr>
            <a:spLocks noGrp="1"/>
          </p:cNvSpPr>
          <p:nvPr>
            <p:ph type="body" sz="quarter" idx="19" hasCustomPrompt="1"/>
          </p:nvPr>
        </p:nvSpPr>
        <p:spPr>
          <a:xfrm>
            <a:off x="736601" y="340219"/>
            <a:ext cx="7661274" cy="169312"/>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8" name="Rectangle 17">
            <a:extLst>
              <a:ext uri="{FF2B5EF4-FFF2-40B4-BE49-F238E27FC236}">
                <a16:creationId xmlns:a16="http://schemas.microsoft.com/office/drawing/2014/main" id="{B5CBA8B1-629C-BA48-8303-288C7AB7CF09}"/>
              </a:ext>
            </a:extLst>
          </p:cNvPr>
          <p:cNvSpPr/>
          <p:nvPr/>
        </p:nvSpPr>
        <p:spPr>
          <a:xfrm>
            <a:off x="244475"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139905155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ustomer Story 1">
    <p:bg>
      <p:bgPr>
        <a:solidFill>
          <a:schemeClr val="bg1"/>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0C5B4D97-FB58-254F-89C6-62ECB2B5F6FD}"/>
              </a:ext>
            </a:extLst>
          </p:cNvPr>
          <p:cNvSpPr>
            <a:spLocks noGrp="1"/>
          </p:cNvSpPr>
          <p:nvPr>
            <p:ph type="pic" sz="quarter" idx="12"/>
          </p:nvPr>
        </p:nvSpPr>
        <p:spPr>
          <a:xfrm>
            <a:off x="3797298" y="0"/>
            <a:ext cx="3308351" cy="5143500"/>
          </a:xfrm>
          <a:prstGeom prst="rect">
            <a:avLst/>
          </a:prstGeom>
          <a:solidFill>
            <a:schemeClr val="bg1">
              <a:lumMod val="95000"/>
            </a:schemeClr>
          </a:solidFill>
        </p:spPr>
        <p:txBody>
          <a:bodyPr anchor="ctr"/>
          <a:lstStyle>
            <a:lvl1pPr marL="0" indent="0" algn="ctr">
              <a:buFont typeface="Arial" panose="020B0604020202020204" pitchFamily="34" charset="0"/>
              <a:buNone/>
              <a:defRPr sz="1400">
                <a:solidFill>
                  <a:schemeClr val="tx2"/>
                </a:solidFill>
              </a:defRPr>
            </a:lvl1pPr>
          </a:lstStyle>
          <a:p>
            <a:r>
              <a:rPr lang="en-US"/>
              <a:t>Click icon to add picture</a:t>
            </a:r>
            <a:endParaRPr lang="en-US" dirty="0"/>
          </a:p>
        </p:txBody>
      </p:sp>
      <p:sp>
        <p:nvSpPr>
          <p:cNvPr id="2" name="Title 1"/>
          <p:cNvSpPr>
            <a:spLocks noGrp="1"/>
          </p:cNvSpPr>
          <p:nvPr>
            <p:ph type="ctrTitle" hasCustomPrompt="1"/>
          </p:nvPr>
        </p:nvSpPr>
        <p:spPr>
          <a:xfrm>
            <a:off x="241299" y="711562"/>
            <a:ext cx="3325593" cy="861974"/>
          </a:xfrm>
          <a:prstGeom prst="rect">
            <a:avLst/>
          </a:prstGeom>
        </p:spPr>
        <p:txBody>
          <a:bodyPr wrap="square" lIns="0" rIns="0" anchor="t">
            <a:noAutofit/>
          </a:bodyPr>
          <a:lstStyle>
            <a:lvl1pPr>
              <a:defRPr lang="en-US" sz="2800" dirty="0">
                <a:solidFill>
                  <a:schemeClr val="tx1"/>
                </a:solidFill>
              </a:defRPr>
            </a:lvl1pPr>
          </a:lstStyle>
          <a:p>
            <a:pPr marL="0" marR="0" lvl="0" indent="0" fontAlgn="auto">
              <a:spcAft>
                <a:spcPts val="0"/>
              </a:spcAft>
              <a:buClrTx/>
              <a:buSzTx/>
              <a:buFontTx/>
              <a:tabLst/>
            </a:pPr>
            <a:r>
              <a:rPr lang="en-US" dirty="0"/>
              <a:t>Customer Story</a:t>
            </a:r>
            <a:br>
              <a:rPr lang="en-US" dirty="0"/>
            </a:br>
            <a:r>
              <a:rPr lang="en-US" dirty="0"/>
              <a:t>Heading</a:t>
            </a:r>
          </a:p>
        </p:txBody>
      </p:sp>
      <p:pic>
        <p:nvPicPr>
          <p:cNvPr id="9" name="Picture 8">
            <a:extLst>
              <a:ext uri="{FF2B5EF4-FFF2-40B4-BE49-F238E27FC236}">
                <a16:creationId xmlns:a16="http://schemas.microsoft.com/office/drawing/2014/main" id="{CF12E9C8-CB26-FD4E-99E4-04293959E7E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t="-2"/>
          <a:stretch/>
        </p:blipFill>
        <p:spPr>
          <a:xfrm>
            <a:off x="8659811" y="-1"/>
            <a:ext cx="492126" cy="5143501"/>
          </a:xfrm>
          <a:prstGeom prst="rect">
            <a:avLst/>
          </a:prstGeom>
        </p:spPr>
      </p:pic>
      <p:sp>
        <p:nvSpPr>
          <p:cNvPr id="8" name="Rectangle 7">
            <a:extLst>
              <a:ext uri="{FF2B5EF4-FFF2-40B4-BE49-F238E27FC236}">
                <a16:creationId xmlns:a16="http://schemas.microsoft.com/office/drawing/2014/main" id="{EA8D2F38-8F39-ED47-A28C-F951932A0BFF}"/>
              </a:ext>
            </a:extLst>
          </p:cNvPr>
          <p:cNvSpPr/>
          <p:nvPr/>
        </p:nvSpPr>
        <p:spPr>
          <a:xfrm>
            <a:off x="7105650" y="-1"/>
            <a:ext cx="1546225" cy="5143501"/>
          </a:xfrm>
          <a:prstGeom prst="rect">
            <a:avLst/>
          </a:prstGeom>
          <a:solidFill>
            <a:schemeClr val="tx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12" name="Text Placeholder 11">
            <a:extLst>
              <a:ext uri="{FF2B5EF4-FFF2-40B4-BE49-F238E27FC236}">
                <a16:creationId xmlns:a16="http://schemas.microsoft.com/office/drawing/2014/main" id="{461F58D3-DE45-3449-8FB1-982D5CD9E798}"/>
              </a:ext>
            </a:extLst>
          </p:cNvPr>
          <p:cNvSpPr>
            <a:spLocks noGrp="1"/>
          </p:cNvSpPr>
          <p:nvPr>
            <p:ph type="body" sz="quarter" idx="14" hasCustomPrompt="1"/>
          </p:nvPr>
        </p:nvSpPr>
        <p:spPr>
          <a:xfrm>
            <a:off x="7359649" y="250825"/>
            <a:ext cx="1038226" cy="1389064"/>
          </a:xfrm>
          <a:prstGeom prst="rect">
            <a:avLst/>
          </a:prstGeom>
        </p:spPr>
        <p:txBody>
          <a:bodyPr lIns="0" rIns="0"/>
          <a:lstStyle>
            <a:lvl1pPr marL="171450" marR="0" indent="-171450" algn="l"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Char char="•"/>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lvl="0"/>
            <a:endParaRPr lang="en-US" dirty="0"/>
          </a:p>
        </p:txBody>
      </p:sp>
      <p:sp>
        <p:nvSpPr>
          <p:cNvPr id="17" name="Text Placeholder 11">
            <a:extLst>
              <a:ext uri="{FF2B5EF4-FFF2-40B4-BE49-F238E27FC236}">
                <a16:creationId xmlns:a16="http://schemas.microsoft.com/office/drawing/2014/main" id="{A6FD69E1-7FAE-1446-B229-E02F1904E0CC}"/>
              </a:ext>
            </a:extLst>
          </p:cNvPr>
          <p:cNvSpPr>
            <a:spLocks noGrp="1"/>
          </p:cNvSpPr>
          <p:nvPr>
            <p:ph type="body" sz="quarter" idx="15" hasCustomPrompt="1"/>
          </p:nvPr>
        </p:nvSpPr>
        <p:spPr>
          <a:xfrm>
            <a:off x="7359649" y="1892589"/>
            <a:ext cx="1038226" cy="1380836"/>
          </a:xfrm>
          <a:prstGeom prst="rect">
            <a:avLst/>
          </a:prstGeom>
        </p:spPr>
        <p:txBody>
          <a:bodyPr lIns="0" rIns="0"/>
          <a:lstStyle>
            <a:lvl1pPr marL="171450" marR="0" indent="-171450" algn="l"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Char char="•"/>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lvl="0"/>
            <a:endParaRPr lang="en-US" dirty="0"/>
          </a:p>
        </p:txBody>
      </p:sp>
      <p:sp>
        <p:nvSpPr>
          <p:cNvPr id="18" name="Text Placeholder 11">
            <a:extLst>
              <a:ext uri="{FF2B5EF4-FFF2-40B4-BE49-F238E27FC236}">
                <a16:creationId xmlns:a16="http://schemas.microsoft.com/office/drawing/2014/main" id="{FA481285-85AF-124E-B497-1DB35DD2820C}"/>
              </a:ext>
            </a:extLst>
          </p:cNvPr>
          <p:cNvSpPr>
            <a:spLocks noGrp="1"/>
          </p:cNvSpPr>
          <p:nvPr>
            <p:ph type="body" sz="quarter" idx="16" hasCustomPrompt="1"/>
          </p:nvPr>
        </p:nvSpPr>
        <p:spPr>
          <a:xfrm>
            <a:off x="7359649" y="3513571"/>
            <a:ext cx="1038226" cy="1387042"/>
          </a:xfrm>
          <a:prstGeom prst="rect">
            <a:avLst/>
          </a:prstGeom>
        </p:spPr>
        <p:txBody>
          <a:bodyPr lIns="0" rIns="0"/>
          <a:lstStyle>
            <a:lvl1pPr marL="171450" marR="0" indent="-171450" algn="l"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Char char="•"/>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lvl="0"/>
            <a:endParaRPr lang="en-US" dirty="0"/>
          </a:p>
        </p:txBody>
      </p:sp>
      <p:sp>
        <p:nvSpPr>
          <p:cNvPr id="29" name="Text Placeholder 2">
            <a:extLst>
              <a:ext uri="{FF2B5EF4-FFF2-40B4-BE49-F238E27FC236}">
                <a16:creationId xmlns:a16="http://schemas.microsoft.com/office/drawing/2014/main" id="{A1CC4436-7A03-CC42-9FCB-9E86D5A5136E}"/>
              </a:ext>
            </a:extLst>
          </p:cNvPr>
          <p:cNvSpPr>
            <a:spLocks noGrp="1"/>
          </p:cNvSpPr>
          <p:nvPr>
            <p:ph type="body" sz="quarter" idx="17" hasCustomPrompt="1"/>
          </p:nvPr>
        </p:nvSpPr>
        <p:spPr>
          <a:xfrm>
            <a:off x="741965" y="340219"/>
            <a:ext cx="2324315" cy="16219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pic>
        <p:nvPicPr>
          <p:cNvPr id="38" name="Image">
            <a:extLst>
              <a:ext uri="{FF2B5EF4-FFF2-40B4-BE49-F238E27FC236}">
                <a16:creationId xmlns:a16="http://schemas.microsoft.com/office/drawing/2014/main" id="{CAF69B79-F069-9A4B-8F7F-00E6EF245F46}"/>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cxnSp>
        <p:nvCxnSpPr>
          <p:cNvPr id="14" name="Straight Connector 13">
            <a:extLst>
              <a:ext uri="{FF2B5EF4-FFF2-40B4-BE49-F238E27FC236}">
                <a16:creationId xmlns:a16="http://schemas.microsoft.com/office/drawing/2014/main" id="{276D3422-C15E-E843-909B-1EC359B68168}"/>
              </a:ext>
            </a:extLst>
          </p:cNvPr>
          <p:cNvCxnSpPr>
            <a:cxnSpLocks/>
          </p:cNvCxnSpPr>
          <p:nvPr/>
        </p:nvCxnSpPr>
        <p:spPr>
          <a:xfrm>
            <a:off x="736600" y="259987"/>
            <a:ext cx="2329680"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6" name="Rectangle 15">
            <a:extLst>
              <a:ext uri="{FF2B5EF4-FFF2-40B4-BE49-F238E27FC236}">
                <a16:creationId xmlns:a16="http://schemas.microsoft.com/office/drawing/2014/main" id="{5A6DDFC5-C819-024A-A53F-3335E014C363}"/>
              </a:ext>
            </a:extLst>
          </p:cNvPr>
          <p:cNvSpPr/>
          <p:nvPr/>
        </p:nvSpPr>
        <p:spPr>
          <a:xfrm>
            <a:off x="3123430"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9" name="Text Placeholder 4">
            <a:extLst>
              <a:ext uri="{FF2B5EF4-FFF2-40B4-BE49-F238E27FC236}">
                <a16:creationId xmlns:a16="http://schemas.microsoft.com/office/drawing/2014/main" id="{964D9CB4-A4F2-A545-810E-CD823A25700E}"/>
              </a:ext>
            </a:extLst>
          </p:cNvPr>
          <p:cNvSpPr>
            <a:spLocks noGrp="1"/>
          </p:cNvSpPr>
          <p:nvPr>
            <p:ph type="body" sz="quarter" idx="10" hasCustomPrompt="1"/>
          </p:nvPr>
        </p:nvSpPr>
        <p:spPr>
          <a:xfrm>
            <a:off x="249858" y="1892135"/>
            <a:ext cx="3293442" cy="3008477"/>
          </a:xfrm>
          <a:prstGeom prst="rect">
            <a:avLst/>
          </a:prstGeom>
        </p:spPr>
        <p:txBody>
          <a:bodyPr lIns="0" tIns="0" rIns="0" anchor="t">
            <a:noAutofit/>
          </a:bodyPr>
          <a:lstStyle>
            <a:lvl1pPr marL="0" marR="0" indent="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sz="1400">
                <a:solidFill>
                  <a:schemeClr val="tx1"/>
                </a:solidFill>
              </a:defRPr>
            </a:lvl1pPr>
          </a:lstStyle>
          <a:p>
            <a:pPr lvl="0"/>
            <a:r>
              <a:rPr lang="en-US" dirty="0"/>
              <a:t>Body Copy</a:t>
            </a:r>
          </a:p>
        </p:txBody>
      </p:sp>
      <p:sp>
        <p:nvSpPr>
          <p:cNvPr id="20" name="Rectangle 19">
            <a:extLst>
              <a:ext uri="{FF2B5EF4-FFF2-40B4-BE49-F238E27FC236}">
                <a16:creationId xmlns:a16="http://schemas.microsoft.com/office/drawing/2014/main" id="{D9D0E891-AC48-A547-B730-B1FE4DDBFA0D}"/>
              </a:ext>
            </a:extLst>
          </p:cNvPr>
          <p:cNvSpPr/>
          <p:nvPr/>
        </p:nvSpPr>
        <p:spPr>
          <a:xfrm>
            <a:off x="244475"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36111840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2_Customer Story With Quote">
    <p:bg>
      <p:bgPr>
        <a:solidFill>
          <a:schemeClr val="bg1"/>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0C5B4D97-FB58-254F-89C6-62ECB2B5F6FD}"/>
              </a:ext>
            </a:extLst>
          </p:cNvPr>
          <p:cNvSpPr>
            <a:spLocks noGrp="1"/>
          </p:cNvSpPr>
          <p:nvPr>
            <p:ph type="pic" sz="quarter" idx="12"/>
          </p:nvPr>
        </p:nvSpPr>
        <p:spPr>
          <a:xfrm>
            <a:off x="3797298" y="0"/>
            <a:ext cx="3308351" cy="5143500"/>
          </a:xfrm>
          <a:prstGeom prst="rect">
            <a:avLst/>
          </a:prstGeom>
          <a:solidFill>
            <a:schemeClr val="bg1">
              <a:lumMod val="95000"/>
            </a:schemeClr>
          </a:solidFill>
        </p:spPr>
        <p:txBody>
          <a:bodyPr anchor="ctr"/>
          <a:lstStyle>
            <a:lvl1pPr marL="0" indent="0" algn="ctr">
              <a:buFont typeface="Arial" panose="020B0604020202020204" pitchFamily="34" charset="0"/>
              <a:buNone/>
              <a:defRPr sz="1400">
                <a:solidFill>
                  <a:schemeClr val="tx2"/>
                </a:solidFill>
              </a:defRPr>
            </a:lvl1pPr>
          </a:lstStyle>
          <a:p>
            <a:r>
              <a:rPr lang="en-US"/>
              <a:t>Click icon to add picture</a:t>
            </a:r>
            <a:endParaRPr lang="en-US" dirty="0"/>
          </a:p>
        </p:txBody>
      </p:sp>
      <p:sp>
        <p:nvSpPr>
          <p:cNvPr id="2" name="Title 1"/>
          <p:cNvSpPr>
            <a:spLocks noGrp="1"/>
          </p:cNvSpPr>
          <p:nvPr>
            <p:ph type="ctrTitle" hasCustomPrompt="1"/>
          </p:nvPr>
        </p:nvSpPr>
        <p:spPr>
          <a:xfrm>
            <a:off x="241299" y="711562"/>
            <a:ext cx="3325593" cy="861974"/>
          </a:xfrm>
          <a:prstGeom prst="rect">
            <a:avLst/>
          </a:prstGeom>
        </p:spPr>
        <p:txBody>
          <a:bodyPr wrap="square" lIns="0" rIns="0" anchor="t">
            <a:noAutofit/>
          </a:bodyPr>
          <a:lstStyle>
            <a:lvl1pPr>
              <a:defRPr lang="en-US" sz="2800" dirty="0">
                <a:solidFill>
                  <a:schemeClr val="tx1"/>
                </a:solidFill>
              </a:defRPr>
            </a:lvl1pPr>
          </a:lstStyle>
          <a:p>
            <a:pPr marL="0" marR="0" lvl="0" indent="0" fontAlgn="auto">
              <a:spcAft>
                <a:spcPts val="0"/>
              </a:spcAft>
              <a:buClrTx/>
              <a:buSzTx/>
              <a:buFontTx/>
              <a:tabLst/>
            </a:pPr>
            <a:r>
              <a:rPr lang="en-US" dirty="0"/>
              <a:t>Customer Story</a:t>
            </a:r>
            <a:br>
              <a:rPr lang="en-US" dirty="0"/>
            </a:br>
            <a:r>
              <a:rPr lang="en-US" dirty="0"/>
              <a:t>Heading</a:t>
            </a:r>
          </a:p>
        </p:txBody>
      </p:sp>
      <p:pic>
        <p:nvPicPr>
          <p:cNvPr id="9" name="Picture 8">
            <a:extLst>
              <a:ext uri="{FF2B5EF4-FFF2-40B4-BE49-F238E27FC236}">
                <a16:creationId xmlns:a16="http://schemas.microsoft.com/office/drawing/2014/main" id="{CF12E9C8-CB26-FD4E-99E4-04293959E7E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t="-2"/>
          <a:stretch/>
        </p:blipFill>
        <p:spPr>
          <a:xfrm>
            <a:off x="8659811" y="-1"/>
            <a:ext cx="492126" cy="5143501"/>
          </a:xfrm>
          <a:prstGeom prst="rect">
            <a:avLst/>
          </a:prstGeom>
        </p:spPr>
      </p:pic>
      <p:sp>
        <p:nvSpPr>
          <p:cNvPr id="8" name="Rectangle 7">
            <a:extLst>
              <a:ext uri="{FF2B5EF4-FFF2-40B4-BE49-F238E27FC236}">
                <a16:creationId xmlns:a16="http://schemas.microsoft.com/office/drawing/2014/main" id="{EA8D2F38-8F39-ED47-A28C-F951932A0BFF}"/>
              </a:ext>
            </a:extLst>
          </p:cNvPr>
          <p:cNvSpPr/>
          <p:nvPr/>
        </p:nvSpPr>
        <p:spPr>
          <a:xfrm>
            <a:off x="7105650" y="-1"/>
            <a:ext cx="1546225" cy="5143501"/>
          </a:xfrm>
          <a:prstGeom prst="rect">
            <a:avLst/>
          </a:prstGeom>
          <a:solidFill>
            <a:schemeClr val="tx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12" name="Text Placeholder 11">
            <a:extLst>
              <a:ext uri="{FF2B5EF4-FFF2-40B4-BE49-F238E27FC236}">
                <a16:creationId xmlns:a16="http://schemas.microsoft.com/office/drawing/2014/main" id="{461F58D3-DE45-3449-8FB1-982D5CD9E798}"/>
              </a:ext>
            </a:extLst>
          </p:cNvPr>
          <p:cNvSpPr>
            <a:spLocks noGrp="1"/>
          </p:cNvSpPr>
          <p:nvPr>
            <p:ph type="body" sz="quarter" idx="14" hasCustomPrompt="1"/>
          </p:nvPr>
        </p:nvSpPr>
        <p:spPr>
          <a:xfrm>
            <a:off x="7359649" y="268805"/>
            <a:ext cx="1038226" cy="415864"/>
          </a:xfrm>
          <a:prstGeom prst="rect">
            <a:avLst/>
          </a:prstGeom>
        </p:spPr>
        <p:txBody>
          <a:bodyPr lIns="0" rIns="0" anchor="ctr"/>
          <a:lstStyle>
            <a:lvl1pPr marL="0" marR="0" indent="0" algn="ctr" defTabSz="914400" rtl="0" eaLnBrk="1" fontAlgn="auto" latinLnBrk="0" hangingPunct="1">
              <a:lnSpc>
                <a:spcPct val="100000"/>
              </a:lnSpc>
              <a:spcBef>
                <a:spcPts val="0"/>
              </a:spcBef>
              <a:spcAft>
                <a:spcPts val="600"/>
              </a:spcAft>
              <a:buClr>
                <a:schemeClr val="bg1"/>
              </a:buClr>
              <a:buSzPct val="70000"/>
              <a:buFontTx/>
              <a:buNone/>
              <a:tabLst>
                <a:tab pos="182880" algn="l"/>
              </a:tabLst>
              <a:defRPr sz="32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XX%</a:t>
            </a:r>
          </a:p>
        </p:txBody>
      </p:sp>
      <p:sp>
        <p:nvSpPr>
          <p:cNvPr id="29" name="Text Placeholder 2">
            <a:extLst>
              <a:ext uri="{FF2B5EF4-FFF2-40B4-BE49-F238E27FC236}">
                <a16:creationId xmlns:a16="http://schemas.microsoft.com/office/drawing/2014/main" id="{A1CC4436-7A03-CC42-9FCB-9E86D5A5136E}"/>
              </a:ext>
            </a:extLst>
          </p:cNvPr>
          <p:cNvSpPr>
            <a:spLocks noGrp="1"/>
          </p:cNvSpPr>
          <p:nvPr>
            <p:ph type="body" sz="quarter" idx="17" hasCustomPrompt="1"/>
          </p:nvPr>
        </p:nvSpPr>
        <p:spPr>
          <a:xfrm>
            <a:off x="741965" y="340219"/>
            <a:ext cx="2245781"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pic>
        <p:nvPicPr>
          <p:cNvPr id="38" name="Image">
            <a:extLst>
              <a:ext uri="{FF2B5EF4-FFF2-40B4-BE49-F238E27FC236}">
                <a16:creationId xmlns:a16="http://schemas.microsoft.com/office/drawing/2014/main" id="{CAF69B79-F069-9A4B-8F7F-00E6EF245F46}"/>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cxnSp>
        <p:nvCxnSpPr>
          <p:cNvPr id="14" name="Straight Connector 13">
            <a:extLst>
              <a:ext uri="{FF2B5EF4-FFF2-40B4-BE49-F238E27FC236}">
                <a16:creationId xmlns:a16="http://schemas.microsoft.com/office/drawing/2014/main" id="{276D3422-C15E-E843-909B-1EC359B68168}"/>
              </a:ext>
            </a:extLst>
          </p:cNvPr>
          <p:cNvCxnSpPr>
            <a:cxnSpLocks/>
          </p:cNvCxnSpPr>
          <p:nvPr/>
        </p:nvCxnSpPr>
        <p:spPr>
          <a:xfrm>
            <a:off x="736600" y="259987"/>
            <a:ext cx="2329680"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6" name="Rectangle 15">
            <a:extLst>
              <a:ext uri="{FF2B5EF4-FFF2-40B4-BE49-F238E27FC236}">
                <a16:creationId xmlns:a16="http://schemas.microsoft.com/office/drawing/2014/main" id="{5A6DDFC5-C819-024A-A53F-3335E014C363}"/>
              </a:ext>
            </a:extLst>
          </p:cNvPr>
          <p:cNvSpPr/>
          <p:nvPr/>
        </p:nvSpPr>
        <p:spPr>
          <a:xfrm>
            <a:off x="3123430" y="148185"/>
            <a:ext cx="443462" cy="183494"/>
          </a:xfrm>
          <a:prstGeom prst="rect">
            <a:avLst/>
          </a:prstGeom>
        </p:spPr>
        <p:txBody>
          <a:bodyPr wrap="none" lIns="0" tIns="0" rIns="0" bIns="0" anchor="ctr">
            <a:noAutofit/>
          </a:bodyPr>
          <a:lstStyle/>
          <a:p>
            <a:pPr marL="0" marR="0" lvl="0" indent="0" algn="r" defTabSz="309555" rtl="0" fontAlgn="auto" latinLnBrk="0" hangingPunct="0">
              <a:lnSpc>
                <a:spcPts val="1125"/>
              </a:lnSpc>
              <a:spcBef>
                <a:spcPts val="0"/>
              </a:spcBef>
              <a:spcAft>
                <a:spcPts val="0"/>
              </a:spcAft>
              <a:buClrTx/>
              <a:buSzTx/>
              <a:buFontTx/>
              <a:buNone/>
              <a:tabLst/>
            </a:pPr>
            <a:r>
              <a:rPr kumimoji="0" lang="en-US" sz="1000" b="0" i="0" u="none" strike="noStrike" cap="none" spc="-20" normalizeH="0" baseline="0" dirty="0">
                <a:ln>
                  <a:noFill/>
                </a:ln>
                <a:solidFill>
                  <a:schemeClr val="tx1"/>
                </a:solidFill>
                <a:effectLst/>
                <a:uFillTx/>
                <a:latin typeface="+mn-lt"/>
                <a:ea typeface="+mj-ea"/>
                <a:cs typeface="+mj-cs"/>
                <a:sym typeface="Founders Grotesk"/>
              </a:rPr>
              <a:t>ni.com</a:t>
            </a:r>
          </a:p>
        </p:txBody>
      </p:sp>
      <p:grpSp>
        <p:nvGrpSpPr>
          <p:cNvPr id="20" name="Group 19">
            <a:extLst>
              <a:ext uri="{FF2B5EF4-FFF2-40B4-BE49-F238E27FC236}">
                <a16:creationId xmlns:a16="http://schemas.microsoft.com/office/drawing/2014/main" id="{80F83A2D-0E5F-7B40-BF1F-3D292779DAF3}"/>
              </a:ext>
            </a:extLst>
          </p:cNvPr>
          <p:cNvGrpSpPr/>
          <p:nvPr/>
        </p:nvGrpSpPr>
        <p:grpSpPr>
          <a:xfrm flipH="1">
            <a:off x="241298" y="1892589"/>
            <a:ext cx="3311525" cy="2770223"/>
            <a:chOff x="143113" y="2095349"/>
            <a:chExt cx="3487500" cy="3054682"/>
          </a:xfrm>
        </p:grpSpPr>
        <p:sp>
          <p:nvSpPr>
            <p:cNvPr id="21" name="Freeform 20">
              <a:extLst>
                <a:ext uri="{FF2B5EF4-FFF2-40B4-BE49-F238E27FC236}">
                  <a16:creationId xmlns:a16="http://schemas.microsoft.com/office/drawing/2014/main" id="{621F0B2E-BAF6-AD4A-A455-4FE8E1153183}"/>
                </a:ext>
              </a:extLst>
            </p:cNvPr>
            <p:cNvSpPr/>
            <p:nvPr/>
          </p:nvSpPr>
          <p:spPr>
            <a:xfrm rot="5400000">
              <a:off x="2245001" y="3764419"/>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cxnSp>
          <p:nvCxnSpPr>
            <p:cNvPr id="22" name="Straight Connector 21">
              <a:extLst>
                <a:ext uri="{FF2B5EF4-FFF2-40B4-BE49-F238E27FC236}">
                  <a16:creationId xmlns:a16="http://schemas.microsoft.com/office/drawing/2014/main" id="{2B675865-3560-B746-8C16-5A7A468610C1}"/>
                </a:ext>
              </a:extLst>
            </p:cNvPr>
            <p:cNvCxnSpPr>
              <a:cxnSpLocks/>
            </p:cNvCxnSpPr>
            <p:nvPr/>
          </p:nvCxnSpPr>
          <p:spPr>
            <a:xfrm flipH="1" flipV="1">
              <a:off x="3630613" y="2095349"/>
              <a:ext cx="0" cy="16687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D383627-F26B-B34B-A423-8F78E7DA2022}"/>
                </a:ext>
              </a:extLst>
            </p:cNvPr>
            <p:cNvCxnSpPr>
              <a:cxnSpLocks/>
            </p:cNvCxnSpPr>
            <p:nvPr/>
          </p:nvCxnSpPr>
          <p:spPr>
            <a:xfrm flipH="1">
              <a:off x="143113" y="5150031"/>
              <a:ext cx="210216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ext Placeholder 24">
            <a:extLst>
              <a:ext uri="{FF2B5EF4-FFF2-40B4-BE49-F238E27FC236}">
                <a16:creationId xmlns:a16="http://schemas.microsoft.com/office/drawing/2014/main" id="{7BE3004C-2369-384D-9887-FA57DAAD4743}"/>
              </a:ext>
            </a:extLst>
          </p:cNvPr>
          <p:cNvSpPr>
            <a:spLocks noGrp="1"/>
          </p:cNvSpPr>
          <p:nvPr>
            <p:ph type="body" sz="quarter" idx="18" hasCustomPrompt="1"/>
          </p:nvPr>
        </p:nvSpPr>
        <p:spPr>
          <a:xfrm>
            <a:off x="1228725" y="4095020"/>
            <a:ext cx="2324100" cy="174304"/>
          </a:xfrm>
          <a:prstGeom prst="rect">
            <a:avLst/>
          </a:prstGeom>
        </p:spPr>
        <p:txBody>
          <a:bodyPr lIns="0" tIns="0" rIns="0" bIns="0" anchor="t"/>
          <a:lstStyle>
            <a:lvl1pPr algn="r">
              <a:defRPr sz="1000" b="1">
                <a:solidFill>
                  <a:schemeClr val="tx2"/>
                </a:solidFill>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Name</a:t>
            </a:r>
          </a:p>
        </p:txBody>
      </p:sp>
      <p:sp>
        <p:nvSpPr>
          <p:cNvPr id="25" name="Text Placeholder 24">
            <a:extLst>
              <a:ext uri="{FF2B5EF4-FFF2-40B4-BE49-F238E27FC236}">
                <a16:creationId xmlns:a16="http://schemas.microsoft.com/office/drawing/2014/main" id="{F7A6E3AF-75B3-BE47-899D-5ED34EA0697B}"/>
              </a:ext>
            </a:extLst>
          </p:cNvPr>
          <p:cNvSpPr>
            <a:spLocks noGrp="1"/>
          </p:cNvSpPr>
          <p:nvPr>
            <p:ph type="body" sz="quarter" idx="19" hasCustomPrompt="1"/>
          </p:nvPr>
        </p:nvSpPr>
        <p:spPr>
          <a:xfrm>
            <a:off x="1228725" y="4305730"/>
            <a:ext cx="2324100" cy="291907"/>
          </a:xfrm>
          <a:prstGeom prst="rect">
            <a:avLst/>
          </a:prstGeom>
        </p:spPr>
        <p:txBody>
          <a:bodyPr lIns="0" tIns="0" rIns="0" bIns="0" anchor="t"/>
          <a:lstStyle>
            <a:lvl1pPr algn="r">
              <a:defRPr sz="1000">
                <a:solidFill>
                  <a:schemeClr val="tx2"/>
                </a:solidFill>
                <a:latin typeface="Consolas" panose="020B0609020204030204" pitchFamily="49" charset="0"/>
                <a:cs typeface="Consolas" panose="020B0609020204030204" pitchFamily="49" charset="0"/>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POSITION AND COMPANY</a:t>
            </a:r>
          </a:p>
        </p:txBody>
      </p:sp>
      <p:sp>
        <p:nvSpPr>
          <p:cNvPr id="26" name="Text Placeholder 11">
            <a:extLst>
              <a:ext uri="{FF2B5EF4-FFF2-40B4-BE49-F238E27FC236}">
                <a16:creationId xmlns:a16="http://schemas.microsoft.com/office/drawing/2014/main" id="{783A2A97-1116-DF49-9F1A-0757A52C80CC}"/>
              </a:ext>
            </a:extLst>
          </p:cNvPr>
          <p:cNvSpPr>
            <a:spLocks noGrp="1"/>
          </p:cNvSpPr>
          <p:nvPr>
            <p:ph type="body" sz="quarter" idx="20" hasCustomPrompt="1"/>
          </p:nvPr>
        </p:nvSpPr>
        <p:spPr>
          <a:xfrm>
            <a:off x="7359649" y="697834"/>
            <a:ext cx="1038226" cy="237661"/>
          </a:xfrm>
          <a:prstGeom prst="rect">
            <a:avLst/>
          </a:prstGeom>
        </p:spPr>
        <p:txBody>
          <a:bodyPr lIns="0" rIns="0"/>
          <a:lstStyle>
            <a:lvl1pPr marL="0" marR="0" indent="0" algn="ctr"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None/>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INCREASE</a:t>
            </a:r>
          </a:p>
        </p:txBody>
      </p:sp>
      <p:sp>
        <p:nvSpPr>
          <p:cNvPr id="27" name="Text Placeholder 11">
            <a:extLst>
              <a:ext uri="{FF2B5EF4-FFF2-40B4-BE49-F238E27FC236}">
                <a16:creationId xmlns:a16="http://schemas.microsoft.com/office/drawing/2014/main" id="{C8EE8CFB-20CE-754E-83B0-6B0F4FDD1758}"/>
              </a:ext>
            </a:extLst>
          </p:cNvPr>
          <p:cNvSpPr>
            <a:spLocks noGrp="1"/>
          </p:cNvSpPr>
          <p:nvPr>
            <p:ph type="body" sz="quarter" idx="21" hasCustomPrompt="1"/>
          </p:nvPr>
        </p:nvSpPr>
        <p:spPr>
          <a:xfrm>
            <a:off x="7359649" y="2216671"/>
            <a:ext cx="1038226" cy="415864"/>
          </a:xfrm>
          <a:prstGeom prst="rect">
            <a:avLst/>
          </a:prstGeom>
        </p:spPr>
        <p:txBody>
          <a:bodyPr lIns="0" rIns="0" anchor="ctr"/>
          <a:lstStyle>
            <a:lvl1pPr marL="0" marR="0" indent="0" algn="ctr" defTabSz="914400" rtl="0" eaLnBrk="1" fontAlgn="auto" latinLnBrk="0" hangingPunct="1">
              <a:lnSpc>
                <a:spcPct val="100000"/>
              </a:lnSpc>
              <a:spcBef>
                <a:spcPts val="0"/>
              </a:spcBef>
              <a:spcAft>
                <a:spcPts val="600"/>
              </a:spcAft>
              <a:buClr>
                <a:schemeClr val="bg1"/>
              </a:buClr>
              <a:buSzPct val="70000"/>
              <a:buFontTx/>
              <a:buNone/>
              <a:tabLst>
                <a:tab pos="182880" algn="l"/>
              </a:tabLst>
              <a:defRPr sz="32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XX%</a:t>
            </a:r>
          </a:p>
        </p:txBody>
      </p:sp>
      <p:sp>
        <p:nvSpPr>
          <p:cNvPr id="28" name="Text Placeholder 11">
            <a:extLst>
              <a:ext uri="{FF2B5EF4-FFF2-40B4-BE49-F238E27FC236}">
                <a16:creationId xmlns:a16="http://schemas.microsoft.com/office/drawing/2014/main" id="{B4FD18C8-831F-0B4F-AAA0-D62BCC063E13}"/>
              </a:ext>
            </a:extLst>
          </p:cNvPr>
          <p:cNvSpPr>
            <a:spLocks noGrp="1"/>
          </p:cNvSpPr>
          <p:nvPr>
            <p:ph type="body" sz="quarter" idx="22" hasCustomPrompt="1"/>
          </p:nvPr>
        </p:nvSpPr>
        <p:spPr>
          <a:xfrm>
            <a:off x="7359649" y="2645700"/>
            <a:ext cx="1038226" cy="237661"/>
          </a:xfrm>
          <a:prstGeom prst="rect">
            <a:avLst/>
          </a:prstGeom>
        </p:spPr>
        <p:txBody>
          <a:bodyPr lIns="0" rIns="0"/>
          <a:lstStyle>
            <a:lvl1pPr marL="0" marR="0" indent="0" algn="ctr"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None/>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INCREASE</a:t>
            </a:r>
          </a:p>
        </p:txBody>
      </p:sp>
      <p:sp>
        <p:nvSpPr>
          <p:cNvPr id="30" name="Text Placeholder 11">
            <a:extLst>
              <a:ext uri="{FF2B5EF4-FFF2-40B4-BE49-F238E27FC236}">
                <a16:creationId xmlns:a16="http://schemas.microsoft.com/office/drawing/2014/main" id="{ABEFE6F0-BCA9-324B-B281-0ECDFFE62E76}"/>
              </a:ext>
            </a:extLst>
          </p:cNvPr>
          <p:cNvSpPr>
            <a:spLocks noGrp="1"/>
          </p:cNvSpPr>
          <p:nvPr>
            <p:ph type="body" sz="quarter" idx="23" hasCustomPrompt="1"/>
          </p:nvPr>
        </p:nvSpPr>
        <p:spPr>
          <a:xfrm>
            <a:off x="7359649" y="4246948"/>
            <a:ext cx="1038226" cy="415864"/>
          </a:xfrm>
          <a:prstGeom prst="rect">
            <a:avLst/>
          </a:prstGeom>
        </p:spPr>
        <p:txBody>
          <a:bodyPr lIns="0" rIns="0" anchor="ctr"/>
          <a:lstStyle>
            <a:lvl1pPr marL="0" marR="0" indent="0" algn="ctr" defTabSz="914400" rtl="0" eaLnBrk="1" fontAlgn="auto" latinLnBrk="0" hangingPunct="1">
              <a:lnSpc>
                <a:spcPct val="100000"/>
              </a:lnSpc>
              <a:spcBef>
                <a:spcPts val="0"/>
              </a:spcBef>
              <a:spcAft>
                <a:spcPts val="600"/>
              </a:spcAft>
              <a:buClr>
                <a:schemeClr val="bg1"/>
              </a:buClr>
              <a:buSzPct val="70000"/>
              <a:buFontTx/>
              <a:buNone/>
              <a:tabLst>
                <a:tab pos="182880" algn="l"/>
              </a:tabLst>
              <a:defRPr sz="32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XX%</a:t>
            </a:r>
          </a:p>
        </p:txBody>
      </p:sp>
      <p:sp>
        <p:nvSpPr>
          <p:cNvPr id="31" name="Text Placeholder 11">
            <a:extLst>
              <a:ext uri="{FF2B5EF4-FFF2-40B4-BE49-F238E27FC236}">
                <a16:creationId xmlns:a16="http://schemas.microsoft.com/office/drawing/2014/main" id="{7A4F6431-7C8C-0D4E-9FB9-DD110EB8CCC2}"/>
              </a:ext>
            </a:extLst>
          </p:cNvPr>
          <p:cNvSpPr>
            <a:spLocks noGrp="1"/>
          </p:cNvSpPr>
          <p:nvPr>
            <p:ph type="body" sz="quarter" idx="24" hasCustomPrompt="1"/>
          </p:nvPr>
        </p:nvSpPr>
        <p:spPr>
          <a:xfrm>
            <a:off x="7359649" y="4675977"/>
            <a:ext cx="1038226" cy="237661"/>
          </a:xfrm>
          <a:prstGeom prst="rect">
            <a:avLst/>
          </a:prstGeom>
        </p:spPr>
        <p:txBody>
          <a:bodyPr lIns="0" rIns="0"/>
          <a:lstStyle>
            <a:lvl1pPr marL="0" marR="0" indent="0" algn="ctr"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None/>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INCREASE</a:t>
            </a:r>
          </a:p>
        </p:txBody>
      </p:sp>
      <p:sp>
        <p:nvSpPr>
          <p:cNvPr id="4" name="Text Placeholder 3">
            <a:extLst>
              <a:ext uri="{FF2B5EF4-FFF2-40B4-BE49-F238E27FC236}">
                <a16:creationId xmlns:a16="http://schemas.microsoft.com/office/drawing/2014/main" id="{7743356B-A00E-BE47-970E-54D7E1C17F2A}"/>
              </a:ext>
            </a:extLst>
          </p:cNvPr>
          <p:cNvSpPr>
            <a:spLocks noGrp="1"/>
          </p:cNvSpPr>
          <p:nvPr>
            <p:ph type="body" sz="quarter" idx="25" hasCustomPrompt="1"/>
          </p:nvPr>
        </p:nvSpPr>
        <p:spPr>
          <a:xfrm>
            <a:off x="492125" y="1832300"/>
            <a:ext cx="3074988" cy="2022227"/>
          </a:xfrm>
          <a:prstGeom prst="rect">
            <a:avLst/>
          </a:prstGeom>
        </p:spPr>
        <p:txBody>
          <a:bodyPr vert="horz" wrap="square" lIns="0" tIns="0" rIns="0" bIns="0" rtlCol="0" anchor="t">
            <a:noAutofit/>
          </a:bodyPr>
          <a:lstStyle>
            <a:lvl1pPr>
              <a:defRPr kumimoji="0" lang="en-US" sz="1600" u="none" strike="noStrike" kern="1000" cap="none" spc="0" normalizeH="0" dirty="0">
                <a:ln>
                  <a:noFill/>
                </a:ln>
                <a:solidFill>
                  <a:schemeClr val="tx2"/>
                </a:solidFill>
                <a:effectLst/>
                <a:uFillTx/>
                <a:latin typeface="+mj-lt"/>
                <a:sym typeface="Founders Grotesk"/>
              </a:defRPr>
            </a:lvl1pPr>
          </a:lstStyle>
          <a:p>
            <a:pPr lvl="0">
              <a:spcBef>
                <a:spcPct val="0"/>
              </a:spcBef>
              <a:buClrTx/>
              <a:buSzTx/>
              <a:buFontTx/>
              <a:tabLst/>
            </a:pPr>
            <a:r>
              <a:rPr lang="en-US" sz="1800" dirty="0"/>
              <a:t>Place your quote here. Place your quote here. Place your quote here. Place your quote here.</a:t>
            </a:r>
          </a:p>
        </p:txBody>
      </p:sp>
      <p:sp>
        <p:nvSpPr>
          <p:cNvPr id="32" name="Rectangle 31">
            <a:extLst>
              <a:ext uri="{FF2B5EF4-FFF2-40B4-BE49-F238E27FC236}">
                <a16:creationId xmlns:a16="http://schemas.microsoft.com/office/drawing/2014/main" id="{0B8C17E0-3625-C94F-B4AB-98831AC9311D}"/>
              </a:ext>
            </a:extLst>
          </p:cNvPr>
          <p:cNvSpPr/>
          <p:nvPr/>
        </p:nvSpPr>
        <p:spPr>
          <a:xfrm>
            <a:off x="244475"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197249873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1_Customer Story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076DD0A-2DE2-294B-A520-6268B2AE3359}"/>
              </a:ext>
            </a:extLst>
          </p:cNvPr>
          <p:cNvSpPr/>
          <p:nvPr/>
        </p:nvSpPr>
        <p:spPr>
          <a:xfrm>
            <a:off x="227414" y="4667627"/>
            <a:ext cx="736644" cy="276999"/>
          </a:xfrm>
          <a:prstGeom prst="rect">
            <a:avLst/>
          </a:prstGeom>
        </p:spPr>
        <p:txBody>
          <a:bodyPr wrap="none" lIns="0" tIns="0" rIns="0" bIns="0" anchor="b">
            <a:noAutofit/>
          </a:bodyPr>
          <a:lstStyle/>
          <a:p>
            <a:pPr lvl="0"/>
            <a:r>
              <a:rPr lang="en-US" sz="1000" spc="-20" baseline="0" dirty="0">
                <a:solidFill>
                  <a:schemeClr val="tx1"/>
                </a:solidFill>
              </a:rPr>
              <a:t>ni.com</a:t>
            </a:r>
          </a:p>
        </p:txBody>
      </p:sp>
      <p:sp>
        <p:nvSpPr>
          <p:cNvPr id="23" name="Text Placeholder 2">
            <a:extLst>
              <a:ext uri="{FF2B5EF4-FFF2-40B4-BE49-F238E27FC236}">
                <a16:creationId xmlns:a16="http://schemas.microsoft.com/office/drawing/2014/main" id="{13841CEA-524D-334B-886F-EADBA3DB3B3F}"/>
              </a:ext>
            </a:extLst>
          </p:cNvPr>
          <p:cNvSpPr>
            <a:spLocks noGrp="1"/>
          </p:cNvSpPr>
          <p:nvPr>
            <p:ph type="body" sz="quarter" idx="19" hasCustomPrompt="1"/>
          </p:nvPr>
        </p:nvSpPr>
        <p:spPr>
          <a:xfrm>
            <a:off x="736601" y="2206794"/>
            <a:ext cx="7905748" cy="153488"/>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24" name="Text Placeholder 4">
            <a:extLst>
              <a:ext uri="{FF2B5EF4-FFF2-40B4-BE49-F238E27FC236}">
                <a16:creationId xmlns:a16="http://schemas.microsoft.com/office/drawing/2014/main" id="{88AD20AE-58EE-794E-BF76-F37A9AB3F520}"/>
              </a:ext>
            </a:extLst>
          </p:cNvPr>
          <p:cNvSpPr>
            <a:spLocks noGrp="1"/>
          </p:cNvSpPr>
          <p:nvPr>
            <p:ph type="body" sz="quarter" idx="20" hasCustomPrompt="1"/>
          </p:nvPr>
        </p:nvSpPr>
        <p:spPr>
          <a:xfrm>
            <a:off x="736602" y="2453991"/>
            <a:ext cx="7905748" cy="479709"/>
          </a:xfrm>
          <a:prstGeom prst="rect">
            <a:avLst/>
          </a:prstGeom>
        </p:spPr>
        <p:txBody>
          <a:bodyPr vert="horz" wrap="square" lIns="0" tIns="0" rIns="0" bIns="0" rtlCol="0" anchor="t">
            <a:noAutofit/>
          </a:bodyPr>
          <a:lstStyle>
            <a:lvl1pPr>
              <a:defRPr lang="en-US" sz="2800" kern="1000" spc="0" dirty="0">
                <a:latin typeface="+mj-lt"/>
              </a:defRPr>
            </a:lvl1pPr>
          </a:lstStyle>
          <a:p>
            <a:pPr lvl="0">
              <a:spcBef>
                <a:spcPct val="0"/>
              </a:spcBef>
            </a:pPr>
            <a:r>
              <a:rPr lang="en-US" dirty="0"/>
              <a:t>Customer Story Heading</a:t>
            </a:r>
          </a:p>
        </p:txBody>
      </p:sp>
      <p:sp>
        <p:nvSpPr>
          <p:cNvPr id="12" name="Text Placeholder 2">
            <a:extLst>
              <a:ext uri="{FF2B5EF4-FFF2-40B4-BE49-F238E27FC236}">
                <a16:creationId xmlns:a16="http://schemas.microsoft.com/office/drawing/2014/main" id="{2A86A67F-6951-894E-9250-E633CE0061AA}"/>
              </a:ext>
            </a:extLst>
          </p:cNvPr>
          <p:cNvSpPr>
            <a:spLocks noGrp="1"/>
          </p:cNvSpPr>
          <p:nvPr>
            <p:ph type="body" sz="quarter" idx="18" hasCustomPrompt="1"/>
          </p:nvPr>
        </p:nvSpPr>
        <p:spPr>
          <a:xfrm>
            <a:off x="736600" y="3040466"/>
            <a:ext cx="7905735" cy="1227085"/>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13" name="Freeform 12">
            <a:extLst>
              <a:ext uri="{FF2B5EF4-FFF2-40B4-BE49-F238E27FC236}">
                <a16:creationId xmlns:a16="http://schemas.microsoft.com/office/drawing/2014/main" id="{D6FA260E-52D6-6F44-8999-DB1C2AF2274E}"/>
              </a:ext>
            </a:extLst>
          </p:cNvPr>
          <p:cNvSpPr/>
          <p:nvPr/>
        </p:nvSpPr>
        <p:spPr>
          <a:xfrm rot="16200000" flipH="1">
            <a:off x="288649" y="3371775"/>
            <a:ext cx="1227085" cy="1315433"/>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sp>
        <p:nvSpPr>
          <p:cNvPr id="14" name="Picture Placeholder 31">
            <a:extLst>
              <a:ext uri="{FF2B5EF4-FFF2-40B4-BE49-F238E27FC236}">
                <a16:creationId xmlns:a16="http://schemas.microsoft.com/office/drawing/2014/main" id="{EF6A3635-BEB4-C946-9274-65FCAAC33CED}"/>
              </a:ext>
            </a:extLst>
          </p:cNvPr>
          <p:cNvSpPr>
            <a:spLocks noGrp="1"/>
          </p:cNvSpPr>
          <p:nvPr>
            <p:ph type="pic" sz="quarter" idx="21"/>
          </p:nvPr>
        </p:nvSpPr>
        <p:spPr>
          <a:xfrm>
            <a:off x="-7493" y="0"/>
            <a:ext cx="9144001" cy="2113083"/>
          </a:xfrm>
          <a:custGeom>
            <a:avLst/>
            <a:gdLst>
              <a:gd name="connsiteX0" fmla="*/ 0 w 9144001"/>
              <a:gd name="connsiteY0" fmla="*/ 0 h 2571750"/>
              <a:gd name="connsiteX1" fmla="*/ 7493 w 9144001"/>
              <a:gd name="connsiteY1" fmla="*/ 0 h 2571750"/>
              <a:gd name="connsiteX2" fmla="*/ 7493 w 9144001"/>
              <a:gd name="connsiteY2" fmla="*/ 830388 h 2571750"/>
              <a:gd name="connsiteX3" fmla="*/ 976757 w 9144001"/>
              <a:gd name="connsiteY3" fmla="*/ 83038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0 h 2571750"/>
              <a:gd name="connsiteX1" fmla="*/ 7493 w 9144001"/>
              <a:gd name="connsiteY1" fmla="*/ 0 h 2571750"/>
              <a:gd name="connsiteX2" fmla="*/ 7493 w 9144001"/>
              <a:gd name="connsiteY2" fmla="*/ 830388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61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295255"/>
              <a:gd name="connsiteY0" fmla="*/ 1054308 h 2571750"/>
              <a:gd name="connsiteX1" fmla="*/ 158747 w 9295255"/>
              <a:gd name="connsiteY1" fmla="*/ 0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295255"/>
              <a:gd name="connsiteY0" fmla="*/ 1054308 h 2571750"/>
              <a:gd name="connsiteX1" fmla="*/ 289376 w 9295255"/>
              <a:gd name="connsiteY1" fmla="*/ 1891059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144001"/>
              <a:gd name="connsiteY0" fmla="*/ 2571750 h 2571750"/>
              <a:gd name="connsiteX1" fmla="*/ 138122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1148637 w 9144001"/>
              <a:gd name="connsiteY3" fmla="*/ 1031209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76757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1" h="2571750">
                <a:moveTo>
                  <a:pt x="0" y="2571750"/>
                </a:moveTo>
                <a:lnTo>
                  <a:pt x="618" y="1891059"/>
                </a:lnTo>
                <a:cubicBezTo>
                  <a:pt x="2910" y="2229217"/>
                  <a:pt x="12076" y="676316"/>
                  <a:pt x="14368" y="1014474"/>
                </a:cubicBezTo>
                <a:lnTo>
                  <a:pt x="976757" y="1014474"/>
                </a:lnTo>
                <a:cubicBezTo>
                  <a:pt x="979049" y="670738"/>
                  <a:pt x="974465" y="343736"/>
                  <a:pt x="976757" y="0"/>
                </a:cubicBezTo>
                <a:lnTo>
                  <a:pt x="9144001" y="0"/>
                </a:lnTo>
                <a:lnTo>
                  <a:pt x="9144001" y="2571750"/>
                </a:lnTo>
                <a:lnTo>
                  <a:pt x="0" y="2571750"/>
                </a:lnTo>
                <a:close/>
              </a:path>
            </a:pathLst>
          </a:custGeom>
          <a:solidFill>
            <a:schemeClr val="bg1">
              <a:lumMod val="95000"/>
            </a:schemeClr>
          </a:solidFill>
        </p:spPr>
        <p:txBody>
          <a:bodyPr wrap="square" anchor="ctr">
            <a:noAutofit/>
          </a:bodyPr>
          <a:lstStyle>
            <a:lvl1pPr algn="ctr">
              <a:defRPr sz="1050">
                <a:solidFill>
                  <a:schemeClr val="tx2"/>
                </a:solidFill>
              </a:defRPr>
            </a:lvl1pPr>
          </a:lstStyle>
          <a:p>
            <a:r>
              <a:rPr lang="en-US"/>
              <a:t>Click icon to add picture</a:t>
            </a:r>
          </a:p>
        </p:txBody>
      </p:sp>
      <p:grpSp>
        <p:nvGrpSpPr>
          <p:cNvPr id="15" name="Group 14">
            <a:extLst>
              <a:ext uri="{FF2B5EF4-FFF2-40B4-BE49-F238E27FC236}">
                <a16:creationId xmlns:a16="http://schemas.microsoft.com/office/drawing/2014/main" id="{8ED4AA98-32E8-404F-8486-E2CC4F1EC576}"/>
              </a:ext>
            </a:extLst>
          </p:cNvPr>
          <p:cNvGrpSpPr/>
          <p:nvPr/>
        </p:nvGrpSpPr>
        <p:grpSpPr>
          <a:xfrm>
            <a:off x="0" y="0"/>
            <a:ext cx="976756" cy="830388"/>
            <a:chOff x="0" y="0"/>
            <a:chExt cx="976756" cy="830388"/>
          </a:xfrm>
        </p:grpSpPr>
        <p:sp>
          <p:nvSpPr>
            <p:cNvPr id="16" name="Rectangle 15">
              <a:extLst>
                <a:ext uri="{FF2B5EF4-FFF2-40B4-BE49-F238E27FC236}">
                  <a16:creationId xmlns:a16="http://schemas.microsoft.com/office/drawing/2014/main" id="{13C1AD95-F671-1943-84DD-2E6B7D3586E7}"/>
                </a:ext>
              </a:extLst>
            </p:cNvPr>
            <p:cNvSpPr/>
            <p:nvPr/>
          </p:nvSpPr>
          <p:spPr>
            <a:xfrm>
              <a:off x="0" y="0"/>
              <a:ext cx="976756" cy="830388"/>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pic>
          <p:nvPicPr>
            <p:cNvPr id="17" name="Image">
              <a:extLst>
                <a:ext uri="{FF2B5EF4-FFF2-40B4-BE49-F238E27FC236}">
                  <a16:creationId xmlns:a16="http://schemas.microsoft.com/office/drawing/2014/main" id="{B0A59DCE-C4DF-DD42-BF0A-5825E33E38D4}"/>
                </a:ext>
              </a:extLst>
            </p:cNvPr>
            <p:cNvPicPr>
              <a:picLocks noChangeAspect="1"/>
            </p:cNvPicPr>
            <p:nvPr/>
          </p:nvPicPr>
          <p:blipFill>
            <a:blip r:embed="rId2"/>
            <a:srcRect/>
            <a:stretch/>
          </p:blipFill>
          <p:spPr>
            <a:xfrm>
              <a:off x="246990" y="250462"/>
              <a:ext cx="489607" cy="327632"/>
            </a:xfrm>
            <a:prstGeom prst="rect">
              <a:avLst/>
            </a:prstGeom>
            <a:ln w="12700">
              <a:miter lim="400000"/>
            </a:ln>
          </p:spPr>
        </p:pic>
      </p:grpSp>
      <p:sp>
        <p:nvSpPr>
          <p:cNvPr id="18" name="Rectangle 17">
            <a:extLst>
              <a:ext uri="{FF2B5EF4-FFF2-40B4-BE49-F238E27FC236}">
                <a16:creationId xmlns:a16="http://schemas.microsoft.com/office/drawing/2014/main" id="{6A88456A-EF51-8D49-B7AA-CF02BEAEB98D}"/>
              </a:ext>
            </a:extLst>
          </p:cNvPr>
          <p:cNvSpPr/>
          <p:nvPr/>
        </p:nvSpPr>
        <p:spPr>
          <a:xfrm>
            <a:off x="7353300" y="4900613"/>
            <a:ext cx="1289050" cy="242886"/>
          </a:xfrm>
          <a:prstGeom prst="rect">
            <a:avLst/>
          </a:prstGeom>
        </p:spPr>
        <p:txBody>
          <a:bodyPr wrap="none" lIns="0" tIns="0" rIns="0" bIns="0" anchor="ctr">
            <a:noAutofit/>
          </a:bodyPr>
          <a:lstStyle/>
          <a:p>
            <a:pPr algn="r"/>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3779071309"/>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2_Customer Story With Quote 2">
    <p:spTree>
      <p:nvGrpSpPr>
        <p:cNvPr id="1" name=""/>
        <p:cNvGrpSpPr/>
        <p:nvPr/>
      </p:nvGrpSpPr>
      <p:grpSpPr>
        <a:xfrm>
          <a:off x="0" y="0"/>
          <a:ext cx="0" cy="0"/>
          <a:chOff x="0" y="0"/>
          <a:chExt cx="0" cy="0"/>
        </a:xfrm>
      </p:grpSpPr>
      <p:sp>
        <p:nvSpPr>
          <p:cNvPr id="20" name="Picture Placeholder 31">
            <a:extLst>
              <a:ext uri="{FF2B5EF4-FFF2-40B4-BE49-F238E27FC236}">
                <a16:creationId xmlns:a16="http://schemas.microsoft.com/office/drawing/2014/main" id="{E8A6A484-84E1-9C4A-BE1B-218336379D8B}"/>
              </a:ext>
            </a:extLst>
          </p:cNvPr>
          <p:cNvSpPr>
            <a:spLocks noGrp="1"/>
          </p:cNvSpPr>
          <p:nvPr>
            <p:ph type="pic" sz="quarter" idx="21"/>
          </p:nvPr>
        </p:nvSpPr>
        <p:spPr>
          <a:xfrm>
            <a:off x="-7493" y="0"/>
            <a:ext cx="9144001" cy="2113083"/>
          </a:xfrm>
          <a:custGeom>
            <a:avLst/>
            <a:gdLst>
              <a:gd name="connsiteX0" fmla="*/ 0 w 9144001"/>
              <a:gd name="connsiteY0" fmla="*/ 0 h 2571750"/>
              <a:gd name="connsiteX1" fmla="*/ 7493 w 9144001"/>
              <a:gd name="connsiteY1" fmla="*/ 0 h 2571750"/>
              <a:gd name="connsiteX2" fmla="*/ 7493 w 9144001"/>
              <a:gd name="connsiteY2" fmla="*/ 830388 h 2571750"/>
              <a:gd name="connsiteX3" fmla="*/ 976757 w 9144001"/>
              <a:gd name="connsiteY3" fmla="*/ 83038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0 h 2571750"/>
              <a:gd name="connsiteX1" fmla="*/ 7493 w 9144001"/>
              <a:gd name="connsiteY1" fmla="*/ 0 h 2571750"/>
              <a:gd name="connsiteX2" fmla="*/ 7493 w 9144001"/>
              <a:gd name="connsiteY2" fmla="*/ 830388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61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295255"/>
              <a:gd name="connsiteY0" fmla="*/ 1054308 h 2571750"/>
              <a:gd name="connsiteX1" fmla="*/ 158747 w 9295255"/>
              <a:gd name="connsiteY1" fmla="*/ 0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295255"/>
              <a:gd name="connsiteY0" fmla="*/ 1054308 h 2571750"/>
              <a:gd name="connsiteX1" fmla="*/ 289376 w 9295255"/>
              <a:gd name="connsiteY1" fmla="*/ 1891059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144001"/>
              <a:gd name="connsiteY0" fmla="*/ 2571750 h 2571750"/>
              <a:gd name="connsiteX1" fmla="*/ 138122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1148637 w 9144001"/>
              <a:gd name="connsiteY3" fmla="*/ 1031209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76757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1" h="2571750">
                <a:moveTo>
                  <a:pt x="0" y="2571750"/>
                </a:moveTo>
                <a:lnTo>
                  <a:pt x="618" y="1891059"/>
                </a:lnTo>
                <a:cubicBezTo>
                  <a:pt x="2910" y="2229217"/>
                  <a:pt x="12076" y="676316"/>
                  <a:pt x="14368" y="1014474"/>
                </a:cubicBezTo>
                <a:lnTo>
                  <a:pt x="976757" y="1014474"/>
                </a:lnTo>
                <a:cubicBezTo>
                  <a:pt x="979049" y="670738"/>
                  <a:pt x="974465" y="343736"/>
                  <a:pt x="976757" y="0"/>
                </a:cubicBezTo>
                <a:lnTo>
                  <a:pt x="9144001" y="0"/>
                </a:lnTo>
                <a:lnTo>
                  <a:pt x="9144001" y="2571750"/>
                </a:lnTo>
                <a:lnTo>
                  <a:pt x="0" y="2571750"/>
                </a:lnTo>
                <a:close/>
              </a:path>
            </a:pathLst>
          </a:custGeom>
          <a:solidFill>
            <a:schemeClr val="bg1">
              <a:lumMod val="95000"/>
            </a:schemeClr>
          </a:solidFill>
        </p:spPr>
        <p:txBody>
          <a:bodyPr wrap="square" anchor="ctr">
            <a:noAutofit/>
          </a:bodyPr>
          <a:lstStyle>
            <a:lvl1pPr algn="ctr">
              <a:defRPr sz="1050">
                <a:solidFill>
                  <a:schemeClr val="tx2"/>
                </a:solidFill>
              </a:defRPr>
            </a:lvl1pPr>
          </a:lstStyle>
          <a:p>
            <a:r>
              <a:rPr lang="en-US"/>
              <a:t>Click icon to add picture</a:t>
            </a:r>
          </a:p>
        </p:txBody>
      </p:sp>
      <p:sp>
        <p:nvSpPr>
          <p:cNvPr id="42" name="Title Placeholder 1">
            <a:extLst>
              <a:ext uri="{FF2B5EF4-FFF2-40B4-BE49-F238E27FC236}">
                <a16:creationId xmlns:a16="http://schemas.microsoft.com/office/drawing/2014/main" id="{15260148-DF88-B840-90EE-0C47D3327631}"/>
              </a:ext>
            </a:extLst>
          </p:cNvPr>
          <p:cNvSpPr>
            <a:spLocks noGrp="1"/>
          </p:cNvSpPr>
          <p:nvPr>
            <p:ph type="title" hasCustomPrompt="1"/>
          </p:nvPr>
        </p:nvSpPr>
        <p:spPr>
          <a:xfrm>
            <a:off x="736599" y="3132639"/>
            <a:ext cx="7905748" cy="1033322"/>
          </a:xfrm>
          <a:prstGeom prst="rect">
            <a:avLst/>
          </a:prstGeom>
        </p:spPr>
        <p:txBody>
          <a:bodyPr vert="horz" wrap="square" lIns="0" tIns="0" rIns="0" bIns="0" rtlCol="0" anchor="t">
            <a:noAutofit/>
          </a:bodyPr>
          <a:lstStyle>
            <a:lvl1pPr algn="l">
              <a:defRPr lang="en-US" sz="1600" dirty="0">
                <a:solidFill>
                  <a:schemeClr val="tx2"/>
                </a:solidFill>
              </a:defRPr>
            </a:lvl1pPr>
          </a:lstStyle>
          <a:p>
            <a:pPr lvl="0">
              <a:lnSpc>
                <a:spcPct val="100000"/>
              </a:lnSpc>
            </a:pPr>
            <a:r>
              <a:rPr lang="en-US" dirty="0"/>
              <a:t>Place your quote here. Place your quote here. Place your quote here. </a:t>
            </a:r>
          </a:p>
        </p:txBody>
      </p:sp>
      <p:grpSp>
        <p:nvGrpSpPr>
          <p:cNvPr id="43" name="Group 42">
            <a:extLst>
              <a:ext uri="{FF2B5EF4-FFF2-40B4-BE49-F238E27FC236}">
                <a16:creationId xmlns:a16="http://schemas.microsoft.com/office/drawing/2014/main" id="{62CC6AA5-C1EF-0548-9CE8-F9BF6B1A4B1D}"/>
              </a:ext>
            </a:extLst>
          </p:cNvPr>
          <p:cNvGrpSpPr/>
          <p:nvPr/>
        </p:nvGrpSpPr>
        <p:grpSpPr>
          <a:xfrm flipV="1">
            <a:off x="244475" y="2453991"/>
            <a:ext cx="8645525" cy="2189043"/>
            <a:chOff x="253999" y="256470"/>
            <a:chExt cx="9104950" cy="2472337"/>
          </a:xfrm>
        </p:grpSpPr>
        <p:grpSp>
          <p:nvGrpSpPr>
            <p:cNvPr id="44" name="Group 43">
              <a:extLst>
                <a:ext uri="{FF2B5EF4-FFF2-40B4-BE49-F238E27FC236}">
                  <a16:creationId xmlns:a16="http://schemas.microsoft.com/office/drawing/2014/main" id="{B9378DBA-50B5-3A48-8C5E-45B29DAB382E}"/>
                </a:ext>
              </a:extLst>
            </p:cNvPr>
            <p:cNvGrpSpPr/>
            <p:nvPr/>
          </p:nvGrpSpPr>
          <p:grpSpPr>
            <a:xfrm flipH="1" flipV="1">
              <a:off x="253999" y="256470"/>
              <a:ext cx="2929039" cy="2472337"/>
              <a:chOff x="701574" y="2423516"/>
              <a:chExt cx="2929039" cy="2472337"/>
            </a:xfrm>
          </p:grpSpPr>
          <p:sp>
            <p:nvSpPr>
              <p:cNvPr id="46" name="Freeform 45">
                <a:extLst>
                  <a:ext uri="{FF2B5EF4-FFF2-40B4-BE49-F238E27FC236}">
                    <a16:creationId xmlns:a16="http://schemas.microsoft.com/office/drawing/2014/main" id="{D989985E-5187-0949-8871-D63CF18A6327}"/>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cxnSp>
            <p:nvCxnSpPr>
              <p:cNvPr id="47" name="Straight Connector 46">
                <a:extLst>
                  <a:ext uri="{FF2B5EF4-FFF2-40B4-BE49-F238E27FC236}">
                    <a16:creationId xmlns:a16="http://schemas.microsoft.com/office/drawing/2014/main" id="{7A073211-F272-8D4B-9561-18C82AF51382}"/>
                  </a:ext>
                </a:extLst>
              </p:cNvPr>
              <p:cNvCxnSpPr>
                <a:cxnSpLocks/>
              </p:cNvCxnSpPr>
              <p:nvPr/>
            </p:nvCxnSpPr>
            <p:spPr>
              <a:xfrm flipH="1" flipV="1">
                <a:off x="3630613" y="2423516"/>
                <a:ext cx="0" cy="1086455"/>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E9CB451-215A-024F-9057-56EAB4F18CC1}"/>
                  </a:ext>
                </a:extLst>
              </p:cNvPr>
              <p:cNvCxnSpPr>
                <a:cxnSpLocks/>
              </p:cNvCxnSpPr>
              <p:nvPr/>
            </p:nvCxnSpPr>
            <p:spPr>
              <a:xfrm flipH="1" flipV="1">
                <a:off x="701574" y="4895853"/>
                <a:ext cx="154370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6478B1C9-CD78-C845-BDE3-22BDE7CDE976}"/>
                </a:ext>
              </a:extLst>
            </p:cNvPr>
            <p:cNvCxnSpPr>
              <a:cxnSpLocks/>
            </p:cNvCxnSpPr>
            <p:nvPr/>
          </p:nvCxnSpPr>
          <p:spPr>
            <a:xfrm flipV="1">
              <a:off x="3183038" y="256470"/>
              <a:ext cx="6175911"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grpSp>
      <p:sp>
        <p:nvSpPr>
          <p:cNvPr id="50" name="Text Placeholder 24">
            <a:extLst>
              <a:ext uri="{FF2B5EF4-FFF2-40B4-BE49-F238E27FC236}">
                <a16:creationId xmlns:a16="http://schemas.microsoft.com/office/drawing/2014/main" id="{8471C3B6-5F99-5E48-8910-59FA055EC8E9}"/>
              </a:ext>
            </a:extLst>
          </p:cNvPr>
          <p:cNvSpPr>
            <a:spLocks noGrp="1"/>
          </p:cNvSpPr>
          <p:nvPr>
            <p:ph type="body" sz="quarter" idx="16" hasCustomPrompt="1"/>
          </p:nvPr>
        </p:nvSpPr>
        <p:spPr>
          <a:xfrm>
            <a:off x="6318238" y="4174746"/>
            <a:ext cx="2324100" cy="174304"/>
          </a:xfrm>
          <a:prstGeom prst="rect">
            <a:avLst/>
          </a:prstGeom>
        </p:spPr>
        <p:txBody>
          <a:bodyPr lIns="0" tIns="0" rIns="0" bIns="0" anchor="t"/>
          <a:lstStyle>
            <a:lvl1pPr algn="r">
              <a:defRPr sz="1000" b="1">
                <a:solidFill>
                  <a:schemeClr val="tx2"/>
                </a:solidFill>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Name</a:t>
            </a:r>
          </a:p>
        </p:txBody>
      </p:sp>
      <p:sp>
        <p:nvSpPr>
          <p:cNvPr id="51" name="Text Placeholder 24">
            <a:extLst>
              <a:ext uri="{FF2B5EF4-FFF2-40B4-BE49-F238E27FC236}">
                <a16:creationId xmlns:a16="http://schemas.microsoft.com/office/drawing/2014/main" id="{CEE1B424-793B-AD4A-8311-9DB301636339}"/>
              </a:ext>
            </a:extLst>
          </p:cNvPr>
          <p:cNvSpPr>
            <a:spLocks noGrp="1"/>
          </p:cNvSpPr>
          <p:nvPr>
            <p:ph type="body" sz="quarter" idx="17" hasCustomPrompt="1"/>
          </p:nvPr>
        </p:nvSpPr>
        <p:spPr>
          <a:xfrm>
            <a:off x="6318238" y="4385456"/>
            <a:ext cx="2324100" cy="207664"/>
          </a:xfrm>
          <a:prstGeom prst="rect">
            <a:avLst/>
          </a:prstGeom>
        </p:spPr>
        <p:txBody>
          <a:bodyPr lIns="0" tIns="0" rIns="0" bIns="0" anchor="t"/>
          <a:lstStyle>
            <a:lvl1pPr algn="r">
              <a:defRPr sz="1000" b="0" i="0">
                <a:solidFill>
                  <a:schemeClr val="tx2"/>
                </a:solidFill>
                <a:latin typeface="Consolas" panose="020B0609020204030204" pitchFamily="49" charset="0"/>
                <a:cs typeface="Consolas" panose="020B0609020204030204" pitchFamily="49" charset="0"/>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POSITION AND COMPANY</a:t>
            </a:r>
          </a:p>
        </p:txBody>
      </p:sp>
      <p:sp>
        <p:nvSpPr>
          <p:cNvPr id="54" name="TextBox 53">
            <a:extLst>
              <a:ext uri="{FF2B5EF4-FFF2-40B4-BE49-F238E27FC236}">
                <a16:creationId xmlns:a16="http://schemas.microsoft.com/office/drawing/2014/main" id="{6422B831-87DD-094C-8BF6-BADFCDF3267F}"/>
              </a:ext>
            </a:extLst>
          </p:cNvPr>
          <p:cNvSpPr txBox="1"/>
          <p:nvPr/>
        </p:nvSpPr>
        <p:spPr>
          <a:xfrm>
            <a:off x="-2175029" y="-1961965"/>
            <a:ext cx="0" cy="0"/>
          </a:xfrm>
          <a:prstGeom prst="rect">
            <a:avLst/>
          </a:prstGeom>
          <a:noFill/>
        </p:spPr>
        <p:txBody>
          <a:bodyPr wrap="none" lIns="0" rIns="0" rtlCol="0">
            <a:noAutofit/>
          </a:bodyPr>
          <a:lstStyle/>
          <a:p>
            <a:pPr algn="l"/>
            <a:endParaRPr lang="en-US" sz="1100" dirty="0">
              <a:solidFill>
                <a:schemeClr val="tx1"/>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91C31525-13D6-6647-85D8-3A22B819A073}"/>
              </a:ext>
            </a:extLst>
          </p:cNvPr>
          <p:cNvSpPr/>
          <p:nvPr/>
        </p:nvSpPr>
        <p:spPr>
          <a:xfrm>
            <a:off x="234906" y="4667627"/>
            <a:ext cx="736644" cy="276999"/>
          </a:xfrm>
          <a:prstGeom prst="rect">
            <a:avLst/>
          </a:prstGeom>
        </p:spPr>
        <p:txBody>
          <a:bodyPr wrap="none" lIns="0" tIns="0" rIns="0" bIns="0" anchor="b">
            <a:noAutofit/>
          </a:bodyPr>
          <a:lstStyle/>
          <a:p>
            <a:pPr lvl="0"/>
            <a:r>
              <a:rPr lang="en-US" sz="1000" spc="-20" baseline="0" dirty="0">
                <a:solidFill>
                  <a:schemeClr val="tx1"/>
                </a:solidFill>
              </a:rPr>
              <a:t>ni.com</a:t>
            </a:r>
          </a:p>
        </p:txBody>
      </p:sp>
      <p:sp>
        <p:nvSpPr>
          <p:cNvPr id="21" name="Text Placeholder 2">
            <a:extLst>
              <a:ext uri="{FF2B5EF4-FFF2-40B4-BE49-F238E27FC236}">
                <a16:creationId xmlns:a16="http://schemas.microsoft.com/office/drawing/2014/main" id="{C7582ED6-B11E-2840-BC16-8AA55377756B}"/>
              </a:ext>
            </a:extLst>
          </p:cNvPr>
          <p:cNvSpPr>
            <a:spLocks noGrp="1"/>
          </p:cNvSpPr>
          <p:nvPr>
            <p:ph type="body" sz="quarter" idx="18" hasCustomPrompt="1"/>
          </p:nvPr>
        </p:nvSpPr>
        <p:spPr>
          <a:xfrm>
            <a:off x="736599" y="2206794"/>
            <a:ext cx="7905739" cy="153488"/>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5" name="Text Placeholder 4">
            <a:extLst>
              <a:ext uri="{FF2B5EF4-FFF2-40B4-BE49-F238E27FC236}">
                <a16:creationId xmlns:a16="http://schemas.microsoft.com/office/drawing/2014/main" id="{BC3DE98B-3528-A744-86A4-DCFFB947339A}"/>
              </a:ext>
            </a:extLst>
          </p:cNvPr>
          <p:cNvSpPr>
            <a:spLocks noGrp="1"/>
          </p:cNvSpPr>
          <p:nvPr>
            <p:ph type="body" sz="quarter" idx="19" hasCustomPrompt="1"/>
          </p:nvPr>
        </p:nvSpPr>
        <p:spPr>
          <a:xfrm>
            <a:off x="736600" y="2453991"/>
            <a:ext cx="7905739" cy="479709"/>
          </a:xfrm>
          <a:prstGeom prst="rect">
            <a:avLst/>
          </a:prstGeom>
        </p:spPr>
        <p:txBody>
          <a:bodyPr vert="horz" wrap="square" lIns="0" tIns="0" rIns="0" bIns="0" rtlCol="0" anchor="t">
            <a:noAutofit/>
          </a:bodyPr>
          <a:lstStyle>
            <a:lvl1pPr>
              <a:defRPr lang="en-US" sz="2800" kern="1000" spc="0" dirty="0">
                <a:latin typeface="+mj-lt"/>
              </a:defRPr>
            </a:lvl1pPr>
          </a:lstStyle>
          <a:p>
            <a:pPr lvl="0">
              <a:spcBef>
                <a:spcPct val="0"/>
              </a:spcBef>
            </a:pPr>
            <a:r>
              <a:rPr lang="en-US" dirty="0"/>
              <a:t>Customer Story Heading</a:t>
            </a:r>
          </a:p>
        </p:txBody>
      </p:sp>
      <p:grpSp>
        <p:nvGrpSpPr>
          <p:cNvPr id="28" name="Group 27">
            <a:extLst>
              <a:ext uri="{FF2B5EF4-FFF2-40B4-BE49-F238E27FC236}">
                <a16:creationId xmlns:a16="http://schemas.microsoft.com/office/drawing/2014/main" id="{30682D7F-A8E4-E647-824A-A3055BB67211}"/>
              </a:ext>
            </a:extLst>
          </p:cNvPr>
          <p:cNvGrpSpPr/>
          <p:nvPr/>
        </p:nvGrpSpPr>
        <p:grpSpPr>
          <a:xfrm>
            <a:off x="0" y="0"/>
            <a:ext cx="976756" cy="830388"/>
            <a:chOff x="0" y="0"/>
            <a:chExt cx="976756" cy="830388"/>
          </a:xfrm>
        </p:grpSpPr>
        <p:sp>
          <p:nvSpPr>
            <p:cNvPr id="29" name="Rectangle 28">
              <a:extLst>
                <a:ext uri="{FF2B5EF4-FFF2-40B4-BE49-F238E27FC236}">
                  <a16:creationId xmlns:a16="http://schemas.microsoft.com/office/drawing/2014/main" id="{41EFDE17-815B-C744-AB1E-F53555C77370}"/>
                </a:ext>
              </a:extLst>
            </p:cNvPr>
            <p:cNvSpPr/>
            <p:nvPr/>
          </p:nvSpPr>
          <p:spPr>
            <a:xfrm>
              <a:off x="0" y="0"/>
              <a:ext cx="976756" cy="830388"/>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pic>
          <p:nvPicPr>
            <p:cNvPr id="30" name="Image">
              <a:extLst>
                <a:ext uri="{FF2B5EF4-FFF2-40B4-BE49-F238E27FC236}">
                  <a16:creationId xmlns:a16="http://schemas.microsoft.com/office/drawing/2014/main" id="{2A4BE874-D293-184D-B0A4-EC203483EF10}"/>
                </a:ext>
              </a:extLst>
            </p:cNvPr>
            <p:cNvPicPr>
              <a:picLocks noChangeAspect="1"/>
            </p:cNvPicPr>
            <p:nvPr/>
          </p:nvPicPr>
          <p:blipFill>
            <a:blip r:embed="rId2"/>
            <a:srcRect/>
            <a:stretch/>
          </p:blipFill>
          <p:spPr>
            <a:xfrm>
              <a:off x="246990" y="250462"/>
              <a:ext cx="489607" cy="327632"/>
            </a:xfrm>
            <a:prstGeom prst="rect">
              <a:avLst/>
            </a:prstGeom>
            <a:ln w="12700">
              <a:miter lim="400000"/>
            </a:ln>
          </p:spPr>
        </p:pic>
      </p:grpSp>
      <p:sp>
        <p:nvSpPr>
          <p:cNvPr id="22" name="Rectangle 21">
            <a:extLst>
              <a:ext uri="{FF2B5EF4-FFF2-40B4-BE49-F238E27FC236}">
                <a16:creationId xmlns:a16="http://schemas.microsoft.com/office/drawing/2014/main" id="{1D57C0FD-4447-A242-8752-20E7022FF9A7}"/>
              </a:ext>
            </a:extLst>
          </p:cNvPr>
          <p:cNvSpPr/>
          <p:nvPr/>
        </p:nvSpPr>
        <p:spPr>
          <a:xfrm>
            <a:off x="7353300" y="4900613"/>
            <a:ext cx="1289050" cy="242886"/>
          </a:xfrm>
          <a:prstGeom prst="rect">
            <a:avLst/>
          </a:prstGeom>
        </p:spPr>
        <p:txBody>
          <a:bodyPr wrap="none" lIns="0" tIns="0" rIns="0" bIns="0" anchor="ctr">
            <a:noAutofit/>
          </a:bodyPr>
          <a:lstStyle/>
          <a:p>
            <a:pPr algn="r"/>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3188800462"/>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1_Quote Slide">
    <p:spTree>
      <p:nvGrpSpPr>
        <p:cNvPr id="1" name=""/>
        <p:cNvGrpSpPr/>
        <p:nvPr/>
      </p:nvGrpSpPr>
      <p:grpSpPr>
        <a:xfrm>
          <a:off x="0" y="0"/>
          <a:ext cx="0" cy="0"/>
          <a:chOff x="0" y="0"/>
          <a:chExt cx="0" cy="0"/>
        </a:xfrm>
      </p:grpSpPr>
      <p:sp>
        <p:nvSpPr>
          <p:cNvPr id="81" name="Picture Placeholder 80">
            <a:extLst>
              <a:ext uri="{FF2B5EF4-FFF2-40B4-BE49-F238E27FC236}">
                <a16:creationId xmlns:a16="http://schemas.microsoft.com/office/drawing/2014/main" id="{AEE067B2-F4B1-2441-A56D-BD1587AB4B4B}"/>
              </a:ext>
            </a:extLst>
          </p:cNvPr>
          <p:cNvSpPr>
            <a:spLocks noGrp="1"/>
          </p:cNvSpPr>
          <p:nvPr>
            <p:ph type="pic" sz="quarter" idx="18"/>
          </p:nvPr>
        </p:nvSpPr>
        <p:spPr>
          <a:xfrm>
            <a:off x="6605588" y="1023938"/>
            <a:ext cx="2538412" cy="3095625"/>
          </a:xfrm>
          <a:custGeom>
            <a:avLst/>
            <a:gdLst>
              <a:gd name="connsiteX0" fmla="*/ 453275 w 2538412"/>
              <a:gd name="connsiteY0" fmla="*/ 0 h 3095625"/>
              <a:gd name="connsiteX1" fmla="*/ 2538412 w 2538412"/>
              <a:gd name="connsiteY1" fmla="*/ 0 h 3095625"/>
              <a:gd name="connsiteX2" fmla="*/ 2538412 w 2538412"/>
              <a:gd name="connsiteY2" fmla="*/ 3095625 h 3095625"/>
              <a:gd name="connsiteX3" fmla="*/ 0 w 2538412"/>
              <a:gd name="connsiteY3" fmla="*/ 3095625 h 3095625"/>
              <a:gd name="connsiteX4" fmla="*/ 0 w 2538412"/>
              <a:gd name="connsiteY4" fmla="*/ 456411 h 3095625"/>
              <a:gd name="connsiteX5" fmla="*/ 453275 w 2538412"/>
              <a:gd name="connsiteY5" fmla="*/ 456411 h 309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8412" h="3095625">
                <a:moveTo>
                  <a:pt x="453275" y="0"/>
                </a:moveTo>
                <a:lnTo>
                  <a:pt x="2538412" y="0"/>
                </a:lnTo>
                <a:lnTo>
                  <a:pt x="2538412" y="3095625"/>
                </a:lnTo>
                <a:lnTo>
                  <a:pt x="0" y="3095625"/>
                </a:lnTo>
                <a:lnTo>
                  <a:pt x="0" y="456411"/>
                </a:lnTo>
                <a:lnTo>
                  <a:pt x="453275" y="456411"/>
                </a:lnTo>
                <a:close/>
              </a:path>
            </a:pathLst>
          </a:custGeom>
          <a:solidFill>
            <a:schemeClr val="bg1">
              <a:lumMod val="95000"/>
            </a:schemeClr>
          </a:solidFill>
        </p:spPr>
        <p:txBody>
          <a:bodyPr wrap="square" anchor="ctr">
            <a:noAutofit/>
          </a:bodyPr>
          <a:lstStyle>
            <a:lvl1pPr algn="ctr">
              <a:defRPr sz="1100">
                <a:solidFill>
                  <a:schemeClr val="tx2"/>
                </a:solidFill>
              </a:defRPr>
            </a:lvl1pPr>
          </a:lstStyle>
          <a:p>
            <a:r>
              <a:rPr lang="en-US"/>
              <a:t>Click icon to add picture</a:t>
            </a:r>
            <a:endParaRPr lang="en-US" dirty="0"/>
          </a:p>
        </p:txBody>
      </p:sp>
      <p:sp>
        <p:nvSpPr>
          <p:cNvPr id="38" name="Freeform 37">
            <a:extLst>
              <a:ext uri="{FF2B5EF4-FFF2-40B4-BE49-F238E27FC236}">
                <a16:creationId xmlns:a16="http://schemas.microsoft.com/office/drawing/2014/main" id="{BA7A081F-361F-964E-B608-EEB95DB39FCD}"/>
              </a:ext>
            </a:extLst>
          </p:cNvPr>
          <p:cNvSpPr txBox="1">
            <a:spLocks/>
          </p:cNvSpPr>
          <p:nvPr/>
        </p:nvSpPr>
        <p:spPr>
          <a:xfrm>
            <a:off x="6604944" y="1024489"/>
            <a:ext cx="453919" cy="456412"/>
          </a:xfrm>
          <a:custGeom>
            <a:avLst/>
            <a:gdLst>
              <a:gd name="connsiteX0" fmla="*/ 0 w 453919"/>
              <a:gd name="connsiteY0" fmla="*/ 0 h 456412"/>
              <a:gd name="connsiteX1" fmla="*/ 453919 w 453919"/>
              <a:gd name="connsiteY1" fmla="*/ 0 h 456412"/>
              <a:gd name="connsiteX2" fmla="*/ 453919 w 453919"/>
              <a:gd name="connsiteY2" fmla="*/ 456412 h 456412"/>
              <a:gd name="connsiteX3" fmla="*/ 0 w 453919"/>
              <a:gd name="connsiteY3" fmla="*/ 456412 h 456412"/>
              <a:gd name="connsiteX4" fmla="*/ 0 w 453919"/>
              <a:gd name="connsiteY4" fmla="*/ 0 h 456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19" h="456412">
                <a:moveTo>
                  <a:pt x="0" y="0"/>
                </a:moveTo>
                <a:lnTo>
                  <a:pt x="453919" y="0"/>
                </a:lnTo>
                <a:lnTo>
                  <a:pt x="453919" y="456412"/>
                </a:lnTo>
                <a:lnTo>
                  <a:pt x="0" y="456412"/>
                </a:lnTo>
                <a:lnTo>
                  <a:pt x="0" y="0"/>
                </a:lnTo>
                <a:close/>
              </a:path>
            </a:pathLst>
          </a:custGeom>
          <a:solidFill>
            <a:schemeClr val="accent1"/>
          </a:solidFill>
        </p:spPr>
        <p:txBody>
          <a:bodyPr wrap="square" anchor="ctr">
            <a:noAutofit/>
          </a:bodyPr>
          <a:lstStyle>
            <a:lvl1pPr marL="0" marR="0" indent="0" algn="ctr"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lang="en-US" sz="1050" b="0" i="0" kern="1200" baseline="0">
                <a:solidFill>
                  <a:schemeClr val="tx2"/>
                </a:solidFill>
                <a:latin typeface="+mn-lt"/>
                <a:ea typeface="Arial" charset="0"/>
                <a:cs typeface="Arial" charset="0"/>
              </a:defRPr>
            </a:lvl1pPr>
            <a:lvl2pPr marL="274320" indent="0" algn="l" defTabSz="914400" rtl="0" eaLnBrk="1" latinLnBrk="0" hangingPunct="1">
              <a:lnSpc>
                <a:spcPct val="90000"/>
              </a:lnSpc>
              <a:spcBef>
                <a:spcPts val="500"/>
              </a:spcBef>
              <a:buClr>
                <a:schemeClr val="bg2">
                  <a:lumMod val="50000"/>
                </a:schemeClr>
              </a:buClr>
              <a:buSzPct val="70000"/>
              <a:buFont typeface="Wingdings" charset="2"/>
              <a:buNone/>
              <a:defRPr lang="en-US" sz="1600" b="0" i="0" kern="1200" baseline="0" dirty="0" smtClean="0">
                <a:solidFill>
                  <a:schemeClr val="tx1"/>
                </a:solidFill>
                <a:latin typeface="+mn-lt"/>
                <a:ea typeface="+mn-ea"/>
                <a:cs typeface="Univers LT Std 45 Light"/>
              </a:defRPr>
            </a:lvl2pPr>
            <a:lvl3pPr marL="548640" indent="0" algn="l" defTabSz="914400" rtl="0" eaLnBrk="1" latinLnBrk="0" hangingPunct="1">
              <a:lnSpc>
                <a:spcPct val="90000"/>
              </a:lnSpc>
              <a:spcBef>
                <a:spcPts val="500"/>
              </a:spcBef>
              <a:buClr>
                <a:schemeClr val="bg2">
                  <a:lumMod val="50000"/>
                </a:schemeClr>
              </a:buClr>
              <a:buSzPct val="70000"/>
              <a:buFont typeface="Wingdings" charset="2"/>
              <a:buNone/>
              <a:defRPr lang="en-US" sz="1400" b="0" i="0" kern="1200" baseline="0" dirty="0" smtClean="0">
                <a:solidFill>
                  <a:schemeClr val="tx1"/>
                </a:solidFill>
                <a:latin typeface="+mn-lt"/>
                <a:ea typeface="+mn-ea"/>
                <a:cs typeface="Univers LT Std 45 Light"/>
              </a:defRPr>
            </a:lvl3pPr>
            <a:lvl4pPr marL="731520" indent="0" algn="l" defTabSz="914400" rtl="0" eaLnBrk="1" latinLnBrk="0" hangingPunct="1">
              <a:lnSpc>
                <a:spcPct val="90000"/>
              </a:lnSpc>
              <a:spcBef>
                <a:spcPts val="500"/>
              </a:spcBef>
              <a:buClr>
                <a:schemeClr val="bg2">
                  <a:lumMod val="50000"/>
                </a:schemeClr>
              </a:buClr>
              <a:buSzPct val="70000"/>
              <a:buFont typeface="Wingdings" charset="2"/>
              <a:buNone/>
              <a:defRPr lang="en-US" sz="1200" b="0" i="0" kern="1200" baseline="0" dirty="0" smtClean="0">
                <a:solidFill>
                  <a:schemeClr val="tx1"/>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
        <p:nvSpPr>
          <p:cNvPr id="42" name="Title Placeholder 1">
            <a:extLst>
              <a:ext uri="{FF2B5EF4-FFF2-40B4-BE49-F238E27FC236}">
                <a16:creationId xmlns:a16="http://schemas.microsoft.com/office/drawing/2014/main" id="{15260148-DF88-B840-90EE-0C47D3327631}"/>
              </a:ext>
            </a:extLst>
          </p:cNvPr>
          <p:cNvSpPr>
            <a:spLocks noGrp="1"/>
          </p:cNvSpPr>
          <p:nvPr>
            <p:ph type="title" hasCustomPrompt="1"/>
          </p:nvPr>
        </p:nvSpPr>
        <p:spPr>
          <a:xfrm>
            <a:off x="1225552" y="1024488"/>
            <a:ext cx="4357994" cy="2493411"/>
          </a:xfrm>
          <a:prstGeom prst="rect">
            <a:avLst/>
          </a:prstGeom>
        </p:spPr>
        <p:txBody>
          <a:bodyPr vert="horz" wrap="square" lIns="0" tIns="0" rIns="0" bIns="0" rtlCol="0" anchor="t">
            <a:noAutofit/>
          </a:bodyPr>
          <a:lstStyle>
            <a:lvl1pPr algn="l">
              <a:defRPr lang="en-US" sz="2800" dirty="0">
                <a:solidFill>
                  <a:schemeClr val="tx2"/>
                </a:solidFill>
              </a:defRPr>
            </a:lvl1pPr>
          </a:lstStyle>
          <a:p>
            <a:pPr lvl="0">
              <a:lnSpc>
                <a:spcPct val="100000"/>
              </a:lnSpc>
            </a:pPr>
            <a:r>
              <a:rPr lang="en-US" dirty="0"/>
              <a:t>Place your quote here. Place your quote here. Place your quote here. Place your quote here.</a:t>
            </a:r>
          </a:p>
        </p:txBody>
      </p:sp>
      <p:grpSp>
        <p:nvGrpSpPr>
          <p:cNvPr id="43" name="Group 42">
            <a:extLst>
              <a:ext uri="{FF2B5EF4-FFF2-40B4-BE49-F238E27FC236}">
                <a16:creationId xmlns:a16="http://schemas.microsoft.com/office/drawing/2014/main" id="{62CC6AA5-C1EF-0548-9CE8-F9BF6B1A4B1D}"/>
              </a:ext>
            </a:extLst>
          </p:cNvPr>
          <p:cNvGrpSpPr/>
          <p:nvPr/>
        </p:nvGrpSpPr>
        <p:grpSpPr>
          <a:xfrm flipV="1">
            <a:off x="736600" y="0"/>
            <a:ext cx="4845050" cy="4656138"/>
            <a:chOff x="253999" y="256470"/>
            <a:chExt cx="5102517" cy="4718401"/>
          </a:xfrm>
        </p:grpSpPr>
        <p:grpSp>
          <p:nvGrpSpPr>
            <p:cNvPr id="44" name="Group 43">
              <a:extLst>
                <a:ext uri="{FF2B5EF4-FFF2-40B4-BE49-F238E27FC236}">
                  <a16:creationId xmlns:a16="http://schemas.microsoft.com/office/drawing/2014/main" id="{B9378DBA-50B5-3A48-8C5E-45B29DAB382E}"/>
                </a:ext>
              </a:extLst>
            </p:cNvPr>
            <p:cNvGrpSpPr/>
            <p:nvPr/>
          </p:nvGrpSpPr>
          <p:grpSpPr>
            <a:xfrm flipH="1" flipV="1">
              <a:off x="253999" y="256470"/>
              <a:ext cx="2929039" cy="4718401"/>
              <a:chOff x="701574" y="177452"/>
              <a:chExt cx="2929039" cy="4718401"/>
            </a:xfrm>
          </p:grpSpPr>
          <p:sp>
            <p:nvSpPr>
              <p:cNvPr id="46" name="Freeform 45">
                <a:extLst>
                  <a:ext uri="{FF2B5EF4-FFF2-40B4-BE49-F238E27FC236}">
                    <a16:creationId xmlns:a16="http://schemas.microsoft.com/office/drawing/2014/main" id="{D989985E-5187-0949-8871-D63CF18A6327}"/>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cxnSp>
            <p:nvCxnSpPr>
              <p:cNvPr id="47" name="Straight Connector 46">
                <a:extLst>
                  <a:ext uri="{FF2B5EF4-FFF2-40B4-BE49-F238E27FC236}">
                    <a16:creationId xmlns:a16="http://schemas.microsoft.com/office/drawing/2014/main" id="{7A073211-F272-8D4B-9561-18C82AF51382}"/>
                  </a:ext>
                </a:extLst>
              </p:cNvPr>
              <p:cNvCxnSpPr>
                <a:cxnSpLocks/>
              </p:cNvCxnSpPr>
              <p:nvPr/>
            </p:nvCxnSpPr>
            <p:spPr>
              <a:xfrm flipH="1" flipV="1">
                <a:off x="3630613" y="177452"/>
                <a:ext cx="0" cy="333251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E9CB451-215A-024F-9057-56EAB4F18CC1}"/>
                  </a:ext>
                </a:extLst>
              </p:cNvPr>
              <p:cNvCxnSpPr>
                <a:cxnSpLocks/>
              </p:cNvCxnSpPr>
              <p:nvPr/>
            </p:nvCxnSpPr>
            <p:spPr>
              <a:xfrm flipH="1" flipV="1">
                <a:off x="701574" y="4895853"/>
                <a:ext cx="154370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6478B1C9-CD78-C845-BDE3-22BDE7CDE976}"/>
                </a:ext>
              </a:extLst>
            </p:cNvPr>
            <p:cNvCxnSpPr>
              <a:cxnSpLocks/>
            </p:cNvCxnSpPr>
            <p:nvPr/>
          </p:nvCxnSpPr>
          <p:spPr>
            <a:xfrm flipV="1">
              <a:off x="3183038" y="256470"/>
              <a:ext cx="2173478"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grpSp>
      <p:pic>
        <p:nvPicPr>
          <p:cNvPr id="49" name="Image">
            <a:extLst>
              <a:ext uri="{FF2B5EF4-FFF2-40B4-BE49-F238E27FC236}">
                <a16:creationId xmlns:a16="http://schemas.microsoft.com/office/drawing/2014/main" id="{7EECE47B-ED7F-EB4B-843D-632CB7B3182C}"/>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50" name="Text Placeholder 24">
            <a:extLst>
              <a:ext uri="{FF2B5EF4-FFF2-40B4-BE49-F238E27FC236}">
                <a16:creationId xmlns:a16="http://schemas.microsoft.com/office/drawing/2014/main" id="{8471C3B6-5F99-5E48-8910-59FA055EC8E9}"/>
              </a:ext>
            </a:extLst>
          </p:cNvPr>
          <p:cNvSpPr>
            <a:spLocks noGrp="1"/>
          </p:cNvSpPr>
          <p:nvPr>
            <p:ph type="body" sz="quarter" idx="16" hasCustomPrompt="1"/>
          </p:nvPr>
        </p:nvSpPr>
        <p:spPr>
          <a:xfrm>
            <a:off x="3259451" y="3908300"/>
            <a:ext cx="2324100" cy="174304"/>
          </a:xfrm>
          <a:prstGeom prst="rect">
            <a:avLst/>
          </a:prstGeom>
        </p:spPr>
        <p:txBody>
          <a:bodyPr lIns="0" tIns="0" rIns="0" bIns="0" anchor="t"/>
          <a:lstStyle>
            <a:lvl1pPr algn="r">
              <a:defRPr sz="1000" b="1">
                <a:solidFill>
                  <a:schemeClr val="tx2"/>
                </a:solidFill>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Name</a:t>
            </a:r>
          </a:p>
        </p:txBody>
      </p:sp>
      <p:sp>
        <p:nvSpPr>
          <p:cNvPr id="51" name="Text Placeholder 24">
            <a:extLst>
              <a:ext uri="{FF2B5EF4-FFF2-40B4-BE49-F238E27FC236}">
                <a16:creationId xmlns:a16="http://schemas.microsoft.com/office/drawing/2014/main" id="{CEE1B424-793B-AD4A-8311-9DB301636339}"/>
              </a:ext>
            </a:extLst>
          </p:cNvPr>
          <p:cNvSpPr>
            <a:spLocks noGrp="1"/>
          </p:cNvSpPr>
          <p:nvPr>
            <p:ph type="body" sz="quarter" idx="17" hasCustomPrompt="1"/>
          </p:nvPr>
        </p:nvSpPr>
        <p:spPr>
          <a:xfrm>
            <a:off x="3259451" y="4119009"/>
            <a:ext cx="2324100" cy="387937"/>
          </a:xfrm>
          <a:prstGeom prst="rect">
            <a:avLst/>
          </a:prstGeom>
        </p:spPr>
        <p:txBody>
          <a:bodyPr lIns="0" tIns="0" rIns="0" bIns="0" anchor="t"/>
          <a:lstStyle>
            <a:lvl1pPr algn="r">
              <a:defRPr sz="1000" b="0" i="0">
                <a:solidFill>
                  <a:schemeClr val="tx2"/>
                </a:solidFill>
                <a:latin typeface="Consolas" panose="020B0609020204030204" pitchFamily="49" charset="0"/>
                <a:cs typeface="Consolas" panose="020B0609020204030204" pitchFamily="49" charset="0"/>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POSITION AND COMPANY</a:t>
            </a:r>
          </a:p>
        </p:txBody>
      </p:sp>
      <p:sp>
        <p:nvSpPr>
          <p:cNvPr id="52" name="Rectangle 51">
            <a:extLst>
              <a:ext uri="{FF2B5EF4-FFF2-40B4-BE49-F238E27FC236}">
                <a16:creationId xmlns:a16="http://schemas.microsoft.com/office/drawing/2014/main" id="{47A4E09E-5125-B74E-B554-E933BCBEC1B7}"/>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54" name="TextBox 53">
            <a:extLst>
              <a:ext uri="{FF2B5EF4-FFF2-40B4-BE49-F238E27FC236}">
                <a16:creationId xmlns:a16="http://schemas.microsoft.com/office/drawing/2014/main" id="{6422B831-87DD-094C-8BF6-BADFCDF3267F}"/>
              </a:ext>
            </a:extLst>
          </p:cNvPr>
          <p:cNvSpPr txBox="1"/>
          <p:nvPr/>
        </p:nvSpPr>
        <p:spPr>
          <a:xfrm>
            <a:off x="-2175029" y="-1961965"/>
            <a:ext cx="0" cy="0"/>
          </a:xfrm>
          <a:prstGeom prst="rect">
            <a:avLst/>
          </a:prstGeom>
          <a:noFill/>
        </p:spPr>
        <p:txBody>
          <a:bodyPr wrap="none" lIns="0" rIns="0" rtlCol="0">
            <a:noAutofit/>
          </a:bodyPr>
          <a:lstStyle/>
          <a:p>
            <a:pPr algn="l"/>
            <a:endParaRPr lang="en-US" sz="1100" dirty="0">
              <a:solidFill>
                <a:schemeClr val="tx1"/>
              </a:solidFill>
              <a:latin typeface="Consolas" panose="020B0609020204030204" pitchFamily="49" charset="0"/>
              <a:cs typeface="Consolas" panose="020B0609020204030204" pitchFamily="49" charset="0"/>
            </a:endParaRPr>
          </a:p>
        </p:txBody>
      </p:sp>
      <p:sp>
        <p:nvSpPr>
          <p:cNvPr id="17" name="Pie 16">
            <a:extLst>
              <a:ext uri="{FF2B5EF4-FFF2-40B4-BE49-F238E27FC236}">
                <a16:creationId xmlns:a16="http://schemas.microsoft.com/office/drawing/2014/main" id="{2383DA36-5FB2-FB43-AD10-FBA5AF15162F}"/>
              </a:ext>
            </a:extLst>
          </p:cNvPr>
          <p:cNvSpPr>
            <a:spLocks/>
          </p:cNvSpPr>
          <p:nvPr/>
        </p:nvSpPr>
        <p:spPr>
          <a:xfrm rot="10800000">
            <a:off x="6604943" y="1023937"/>
            <a:ext cx="914400" cy="914400"/>
          </a:xfrm>
          <a:prstGeom prst="pie">
            <a:avLst>
              <a:gd name="adj1" fmla="val 6048"/>
              <a:gd name="adj2" fmla="val 5412552"/>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18" name="Rectangle 17">
            <a:extLst>
              <a:ext uri="{FF2B5EF4-FFF2-40B4-BE49-F238E27FC236}">
                <a16:creationId xmlns:a16="http://schemas.microsoft.com/office/drawing/2014/main" id="{8766CEC2-9A50-794D-B842-509BA88A9638}"/>
              </a:ext>
            </a:extLst>
          </p:cNvPr>
          <p:cNvSpPr/>
          <p:nvPr/>
        </p:nvSpPr>
        <p:spPr>
          <a:xfrm>
            <a:off x="244475"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1573788229"/>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5_Quote Slide">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47A4E09E-5125-B74E-B554-E933BCBEC1B7}"/>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a:solidFill>
                  <a:schemeClr val="tx1"/>
                </a:solidFill>
              </a:rPr>
              <a:t>ni.com</a:t>
            </a:r>
          </a:p>
        </p:txBody>
      </p:sp>
      <p:sp>
        <p:nvSpPr>
          <p:cNvPr id="54" name="TextBox 53">
            <a:extLst>
              <a:ext uri="{FF2B5EF4-FFF2-40B4-BE49-F238E27FC236}">
                <a16:creationId xmlns:a16="http://schemas.microsoft.com/office/drawing/2014/main" id="{6422B831-87DD-094C-8BF6-BADFCDF3267F}"/>
              </a:ext>
            </a:extLst>
          </p:cNvPr>
          <p:cNvSpPr txBox="1"/>
          <p:nvPr/>
        </p:nvSpPr>
        <p:spPr>
          <a:xfrm>
            <a:off x="-2175029" y="-1961965"/>
            <a:ext cx="0" cy="0"/>
          </a:xfrm>
          <a:prstGeom prst="rect">
            <a:avLst/>
          </a:prstGeom>
          <a:noFill/>
        </p:spPr>
        <p:txBody>
          <a:bodyPr wrap="none" lIns="0" rIns="0" rtlCol="0">
            <a:noAutofit/>
          </a:bodyPr>
          <a:lstStyle/>
          <a:p>
            <a:pPr algn="l"/>
            <a:endParaRPr lang="en-US" sz="1100">
              <a:solidFill>
                <a:schemeClr val="tx1"/>
              </a:solidFill>
              <a:latin typeface="Consolas" panose="020B0609020204030204" pitchFamily="49" charset="0"/>
              <a:cs typeface="Consolas" panose="020B0609020204030204" pitchFamily="49" charset="0"/>
            </a:endParaRPr>
          </a:p>
        </p:txBody>
      </p:sp>
      <p:pic>
        <p:nvPicPr>
          <p:cNvPr id="18" name="Picture 17">
            <a:extLst>
              <a:ext uri="{FF2B5EF4-FFF2-40B4-BE49-F238E27FC236}">
                <a16:creationId xmlns:a16="http://schemas.microsoft.com/office/drawing/2014/main" id="{390E0FFF-259D-7541-B009-9ABD6BC92DF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1" y="-1"/>
            <a:ext cx="736600" cy="5143499"/>
          </a:xfrm>
          <a:prstGeom prst="rect">
            <a:avLst/>
          </a:prstGeom>
        </p:spPr>
      </p:pic>
      <p:pic>
        <p:nvPicPr>
          <p:cNvPr id="19" name="Image">
            <a:extLst>
              <a:ext uri="{FF2B5EF4-FFF2-40B4-BE49-F238E27FC236}">
                <a16:creationId xmlns:a16="http://schemas.microsoft.com/office/drawing/2014/main" id="{391EC18B-77FD-E646-BAFF-4053ABBC3764}"/>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15" name="Title Placeholder 1">
            <a:extLst>
              <a:ext uri="{FF2B5EF4-FFF2-40B4-BE49-F238E27FC236}">
                <a16:creationId xmlns:a16="http://schemas.microsoft.com/office/drawing/2014/main" id="{A6ADDA8F-E27E-374C-BFFC-88BCD1003CA0}"/>
              </a:ext>
            </a:extLst>
          </p:cNvPr>
          <p:cNvSpPr>
            <a:spLocks noGrp="1"/>
          </p:cNvSpPr>
          <p:nvPr>
            <p:ph type="title" hasCustomPrompt="1"/>
          </p:nvPr>
        </p:nvSpPr>
        <p:spPr>
          <a:xfrm>
            <a:off x="1778000" y="1639888"/>
            <a:ext cx="6619875" cy="1878011"/>
          </a:xfrm>
          <a:prstGeom prst="rect">
            <a:avLst/>
          </a:prstGeom>
        </p:spPr>
        <p:txBody>
          <a:bodyPr vert="horz" wrap="square" lIns="0" tIns="0" rIns="0" bIns="0" rtlCol="0" anchor="t">
            <a:noAutofit/>
          </a:bodyPr>
          <a:lstStyle>
            <a:lvl1pPr algn="l">
              <a:defRPr lang="en-US" sz="2800" dirty="0">
                <a:solidFill>
                  <a:schemeClr val="tx2"/>
                </a:solidFill>
              </a:defRPr>
            </a:lvl1pPr>
          </a:lstStyle>
          <a:p>
            <a:pPr lvl="0">
              <a:lnSpc>
                <a:spcPct val="100000"/>
              </a:lnSpc>
            </a:pPr>
            <a:r>
              <a:rPr lang="en-US"/>
              <a:t>Place your quote here. Place your quote here. Place your quote here. Place your quote here.</a:t>
            </a:r>
          </a:p>
        </p:txBody>
      </p:sp>
      <p:sp>
        <p:nvSpPr>
          <p:cNvPr id="30" name="Text Placeholder 24">
            <a:extLst>
              <a:ext uri="{FF2B5EF4-FFF2-40B4-BE49-F238E27FC236}">
                <a16:creationId xmlns:a16="http://schemas.microsoft.com/office/drawing/2014/main" id="{ECDCBC7D-2FD3-5E40-A27C-4980D3B6C86B}"/>
              </a:ext>
            </a:extLst>
          </p:cNvPr>
          <p:cNvSpPr>
            <a:spLocks noGrp="1"/>
          </p:cNvSpPr>
          <p:nvPr>
            <p:ph type="body" sz="quarter" idx="16" hasCustomPrompt="1"/>
          </p:nvPr>
        </p:nvSpPr>
        <p:spPr>
          <a:xfrm>
            <a:off x="6073775" y="3908300"/>
            <a:ext cx="2324100" cy="174304"/>
          </a:xfrm>
          <a:prstGeom prst="rect">
            <a:avLst/>
          </a:prstGeom>
        </p:spPr>
        <p:txBody>
          <a:bodyPr lIns="0" tIns="0" rIns="0" bIns="0" anchor="t"/>
          <a:lstStyle>
            <a:lvl1pPr algn="r">
              <a:defRPr sz="1000" b="1">
                <a:solidFill>
                  <a:schemeClr val="tx2"/>
                </a:solidFill>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a:t>Name</a:t>
            </a:r>
          </a:p>
        </p:txBody>
      </p:sp>
      <p:sp>
        <p:nvSpPr>
          <p:cNvPr id="31" name="Text Placeholder 24">
            <a:extLst>
              <a:ext uri="{FF2B5EF4-FFF2-40B4-BE49-F238E27FC236}">
                <a16:creationId xmlns:a16="http://schemas.microsoft.com/office/drawing/2014/main" id="{F48D7100-0AE2-3A4E-9283-6A64C2504C55}"/>
              </a:ext>
            </a:extLst>
          </p:cNvPr>
          <p:cNvSpPr>
            <a:spLocks noGrp="1"/>
          </p:cNvSpPr>
          <p:nvPr>
            <p:ph type="body" sz="quarter" idx="17" hasCustomPrompt="1"/>
          </p:nvPr>
        </p:nvSpPr>
        <p:spPr>
          <a:xfrm>
            <a:off x="6073775" y="4119009"/>
            <a:ext cx="2324100" cy="387937"/>
          </a:xfrm>
          <a:prstGeom prst="rect">
            <a:avLst/>
          </a:prstGeom>
        </p:spPr>
        <p:txBody>
          <a:bodyPr lIns="0" tIns="0" rIns="0" bIns="0" anchor="t"/>
          <a:lstStyle>
            <a:lvl1pPr algn="r">
              <a:defRPr sz="1000" b="0" i="0">
                <a:solidFill>
                  <a:schemeClr val="tx2"/>
                </a:solidFill>
                <a:latin typeface="Consolas" panose="020B0609020204030204" pitchFamily="49" charset="0"/>
                <a:cs typeface="Consolas" panose="020B0609020204030204" pitchFamily="49" charset="0"/>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a:t>POSITION AND COMPANY</a:t>
            </a:r>
          </a:p>
        </p:txBody>
      </p:sp>
      <p:sp>
        <p:nvSpPr>
          <p:cNvPr id="25" name="Pie 24">
            <a:extLst>
              <a:ext uri="{FF2B5EF4-FFF2-40B4-BE49-F238E27FC236}">
                <a16:creationId xmlns:a16="http://schemas.microsoft.com/office/drawing/2014/main" id="{DE27984F-A390-7A4D-8818-586FDFF9AD90}"/>
              </a:ext>
            </a:extLst>
          </p:cNvPr>
          <p:cNvSpPr>
            <a:spLocks/>
          </p:cNvSpPr>
          <p:nvPr/>
        </p:nvSpPr>
        <p:spPr>
          <a:xfrm rot="10800000">
            <a:off x="1257300" y="946775"/>
            <a:ext cx="1042697" cy="1037068"/>
          </a:xfrm>
          <a:prstGeom prst="pie">
            <a:avLst>
              <a:gd name="adj1" fmla="val 6048"/>
              <a:gd name="adj2" fmla="val 5412552"/>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err="1">
              <a:solidFill>
                <a:schemeClr val="bg2">
                  <a:lumMod val="25000"/>
                </a:schemeClr>
              </a:solidFill>
            </a:endParaRPr>
          </a:p>
        </p:txBody>
      </p:sp>
      <p:grpSp>
        <p:nvGrpSpPr>
          <p:cNvPr id="28" name="Group 27">
            <a:extLst>
              <a:ext uri="{FF2B5EF4-FFF2-40B4-BE49-F238E27FC236}">
                <a16:creationId xmlns:a16="http://schemas.microsoft.com/office/drawing/2014/main" id="{6576A340-CC30-A548-B829-F8A76D5BC185}"/>
              </a:ext>
            </a:extLst>
          </p:cNvPr>
          <p:cNvGrpSpPr/>
          <p:nvPr/>
        </p:nvGrpSpPr>
        <p:grpSpPr>
          <a:xfrm flipV="1">
            <a:off x="1251677" y="3273425"/>
            <a:ext cx="7146198" cy="1367600"/>
            <a:chOff x="254000" y="256470"/>
            <a:chExt cx="7525947" cy="1385888"/>
          </a:xfrm>
        </p:grpSpPr>
        <p:grpSp>
          <p:nvGrpSpPr>
            <p:cNvPr id="29" name="Group 28">
              <a:extLst>
                <a:ext uri="{FF2B5EF4-FFF2-40B4-BE49-F238E27FC236}">
                  <a16:creationId xmlns:a16="http://schemas.microsoft.com/office/drawing/2014/main" id="{0D4B5FE5-4627-9C46-8C76-9982691D2CDC}"/>
                </a:ext>
              </a:extLst>
            </p:cNvPr>
            <p:cNvGrpSpPr/>
            <p:nvPr/>
          </p:nvGrpSpPr>
          <p:grpSpPr>
            <a:xfrm flipH="1" flipV="1">
              <a:off x="254000" y="256470"/>
              <a:ext cx="2929038" cy="1385888"/>
              <a:chOff x="701574" y="3509965"/>
              <a:chExt cx="2929038" cy="1385888"/>
            </a:xfrm>
          </p:grpSpPr>
          <p:sp>
            <p:nvSpPr>
              <p:cNvPr id="33" name="Freeform 32">
                <a:extLst>
                  <a:ext uri="{FF2B5EF4-FFF2-40B4-BE49-F238E27FC236}">
                    <a16:creationId xmlns:a16="http://schemas.microsoft.com/office/drawing/2014/main" id="{551F2E91-3DE3-FD49-AA63-74BD3FD5D9BD}"/>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err="1">
                  <a:solidFill>
                    <a:schemeClr val="bg1"/>
                  </a:solidFill>
                </a:endParaRPr>
              </a:p>
            </p:txBody>
          </p:sp>
          <p:cxnSp>
            <p:nvCxnSpPr>
              <p:cNvPr id="34" name="Straight Connector 33">
                <a:extLst>
                  <a:ext uri="{FF2B5EF4-FFF2-40B4-BE49-F238E27FC236}">
                    <a16:creationId xmlns:a16="http://schemas.microsoft.com/office/drawing/2014/main" id="{184DFD07-A88D-F249-ACD0-DA70CA959649}"/>
                  </a:ext>
                </a:extLst>
              </p:cNvPr>
              <p:cNvCxnSpPr>
                <a:cxnSpLocks/>
              </p:cNvCxnSpPr>
              <p:nvPr/>
            </p:nvCxnSpPr>
            <p:spPr>
              <a:xfrm flipH="1" flipV="1">
                <a:off x="701574" y="4895853"/>
                <a:ext cx="154370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2" name="Straight Connector 31">
              <a:extLst>
                <a:ext uri="{FF2B5EF4-FFF2-40B4-BE49-F238E27FC236}">
                  <a16:creationId xmlns:a16="http://schemas.microsoft.com/office/drawing/2014/main" id="{302E1F04-3951-1947-AD58-51F6B352260C}"/>
                </a:ext>
              </a:extLst>
            </p:cNvPr>
            <p:cNvCxnSpPr>
              <a:cxnSpLocks/>
            </p:cNvCxnSpPr>
            <p:nvPr/>
          </p:nvCxnSpPr>
          <p:spPr>
            <a:xfrm flipV="1">
              <a:off x="3183038" y="256470"/>
              <a:ext cx="4596909"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grpSp>
      <p:sp>
        <p:nvSpPr>
          <p:cNvPr id="17" name="Rectangle 16">
            <a:extLst>
              <a:ext uri="{FF2B5EF4-FFF2-40B4-BE49-F238E27FC236}">
                <a16:creationId xmlns:a16="http://schemas.microsoft.com/office/drawing/2014/main" id="{69874D1E-89C4-F045-BCAE-8947463EA709}"/>
              </a:ext>
            </a:extLst>
          </p:cNvPr>
          <p:cNvSpPr/>
          <p:nvPr/>
        </p:nvSpPr>
        <p:spPr>
          <a:xfrm>
            <a:off x="966952" y="4900613"/>
            <a:ext cx="1374596"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78592691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1_Internal Layout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4000" y="665577"/>
            <a:ext cx="8645525" cy="439338"/>
          </a:xfrm>
          <a:prstGeom prst="rect">
            <a:avLst/>
          </a:prstGeom>
        </p:spPr>
        <p:txBody>
          <a:bodyPr wrap="square" lIns="0" rIns="0" anchor="ctr">
            <a:noAutofit/>
          </a:bodyPr>
          <a:lstStyle>
            <a:lvl1pPr algn="l">
              <a:defRPr sz="2800" baseline="0">
                <a:solidFill>
                  <a:schemeClr val="tx1"/>
                </a:solidFill>
              </a:defRPr>
            </a:lvl1pPr>
          </a:lstStyle>
          <a:p>
            <a:r>
              <a:rPr lang="en-US" dirty="0"/>
              <a:t>Heading</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4" name="Content Placeholder 3">
            <a:extLst>
              <a:ext uri="{FF2B5EF4-FFF2-40B4-BE49-F238E27FC236}">
                <a16:creationId xmlns:a16="http://schemas.microsoft.com/office/drawing/2014/main" id="{5BC4DDF9-502B-294C-9E94-2378F0F98F23}"/>
              </a:ext>
            </a:extLst>
          </p:cNvPr>
          <p:cNvSpPr>
            <a:spLocks noGrp="1"/>
          </p:cNvSpPr>
          <p:nvPr>
            <p:ph sz="quarter" idx="19" hasCustomPrompt="1"/>
          </p:nvPr>
        </p:nvSpPr>
        <p:spPr>
          <a:xfrm>
            <a:off x="244475" y="1291963"/>
            <a:ext cx="8645524" cy="3608648"/>
          </a:xfrm>
          <a:prstGeom prst="rect">
            <a:avLst/>
          </a:prstGeom>
        </p:spPr>
        <p:txBody>
          <a:bodyPr lIns="0" rIns="0">
            <a:normAutofit/>
          </a:bodyPr>
          <a:lstStyle>
            <a:lvl1pPr>
              <a:defRPr sz="1600"/>
            </a:lvl1pPr>
          </a:lstStyle>
          <a:p>
            <a:pPr lvl="0"/>
            <a:r>
              <a:rPr lang="en-US" dirty="0"/>
              <a:t>Content</a:t>
            </a:r>
          </a:p>
        </p:txBody>
      </p:sp>
      <p:pic>
        <p:nvPicPr>
          <p:cNvPr id="13" name="Picture 12">
            <a:extLst>
              <a:ext uri="{FF2B5EF4-FFF2-40B4-BE49-F238E27FC236}">
                <a16:creationId xmlns:a16="http://schemas.microsoft.com/office/drawing/2014/main" id="{AA07C327-B733-9742-BE10-94D2CD11FB7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87482"/>
          <a:stretch/>
        </p:blipFill>
        <p:spPr>
          <a:xfrm rot="10800000">
            <a:off x="-1" y="-2"/>
            <a:ext cx="92209" cy="5143499"/>
          </a:xfrm>
          <a:prstGeom prst="rect">
            <a:avLst/>
          </a:prstGeom>
        </p:spPr>
      </p:pic>
      <p:sp>
        <p:nvSpPr>
          <p:cNvPr id="14" name="Rectangle 13">
            <a:extLst>
              <a:ext uri="{FF2B5EF4-FFF2-40B4-BE49-F238E27FC236}">
                <a16:creationId xmlns:a16="http://schemas.microsoft.com/office/drawing/2014/main" id="{E690A9A6-50AD-F84E-8EEB-BD163CBAE5D3}"/>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Tree>
    <p:extLst>
      <p:ext uri="{BB962C8B-B14F-4D97-AF65-F5344CB8AC3E}">
        <p14:creationId xmlns:p14="http://schemas.microsoft.com/office/powerpoint/2010/main" val="278336090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Divider Slide 1">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AB8D11-AD3A-4141-9F5A-7748DF9C74A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663794" y="0"/>
            <a:ext cx="480206" cy="5143499"/>
          </a:xfrm>
          <a:prstGeom prst="rect">
            <a:avLst/>
          </a:prstGeom>
        </p:spPr>
      </p:pic>
      <p:pic>
        <p:nvPicPr>
          <p:cNvPr id="21" name="Picture Placeholder 4">
            <a:extLst>
              <a:ext uri="{FF2B5EF4-FFF2-40B4-BE49-F238E27FC236}">
                <a16:creationId xmlns:a16="http://schemas.microsoft.com/office/drawing/2014/main" id="{A0156F60-09B0-0440-9CDD-1AB031DB412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597" y="10"/>
            <a:ext cx="3552805" cy="5143490"/>
          </a:xfrm>
          <a:custGeom>
            <a:avLst/>
            <a:gdLst>
              <a:gd name="connsiteX0" fmla="*/ 981076 w 3568700"/>
              <a:gd name="connsiteY0" fmla="*/ 0 h 5143500"/>
              <a:gd name="connsiteX1" fmla="*/ 3568700 w 3568700"/>
              <a:gd name="connsiteY1" fmla="*/ 0 h 5143500"/>
              <a:gd name="connsiteX2" fmla="*/ 3568700 w 3568700"/>
              <a:gd name="connsiteY2" fmla="*/ 5143500 h 5143500"/>
              <a:gd name="connsiteX3" fmla="*/ 0 w 3568700"/>
              <a:gd name="connsiteY3" fmla="*/ 5143500 h 5143500"/>
              <a:gd name="connsiteX4" fmla="*/ 0 w 3568700"/>
              <a:gd name="connsiteY4" fmla="*/ 828633 h 5143500"/>
              <a:gd name="connsiteX5" fmla="*/ 981076 w 3568700"/>
              <a:gd name="connsiteY5" fmla="*/ 82863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8700" h="5143500">
                <a:moveTo>
                  <a:pt x="981076" y="0"/>
                </a:moveTo>
                <a:lnTo>
                  <a:pt x="3568700" y="0"/>
                </a:lnTo>
                <a:lnTo>
                  <a:pt x="3568700" y="5143500"/>
                </a:lnTo>
                <a:lnTo>
                  <a:pt x="0" y="5143500"/>
                </a:lnTo>
                <a:lnTo>
                  <a:pt x="0" y="828633"/>
                </a:lnTo>
                <a:lnTo>
                  <a:pt x="981076" y="828633"/>
                </a:lnTo>
                <a:close/>
              </a:path>
            </a:pathLst>
          </a:custGeom>
          <a:noFill/>
        </p:spPr>
      </p:pic>
      <p:sp>
        <p:nvSpPr>
          <p:cNvPr id="7" name="Rectangle 6">
            <a:extLst>
              <a:ext uri="{FF2B5EF4-FFF2-40B4-BE49-F238E27FC236}">
                <a16:creationId xmlns:a16="http://schemas.microsoft.com/office/drawing/2014/main" id="{247ECE56-49A2-5A4A-B068-2B97BA448EFB}"/>
              </a:ext>
            </a:extLst>
          </p:cNvPr>
          <p:cNvSpPr/>
          <p:nvPr/>
        </p:nvSpPr>
        <p:spPr>
          <a:xfrm>
            <a:off x="-1" y="0"/>
            <a:ext cx="1013927" cy="845976"/>
          </a:xfrm>
          <a:prstGeom prst="rect">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2" name="Title 1"/>
          <p:cNvSpPr>
            <a:spLocks noGrp="1"/>
          </p:cNvSpPr>
          <p:nvPr>
            <p:ph type="ctrTitle" hasCustomPrompt="1"/>
          </p:nvPr>
        </p:nvSpPr>
        <p:spPr>
          <a:xfrm>
            <a:off x="3797299" y="1904533"/>
            <a:ext cx="4600576" cy="590931"/>
          </a:xfrm>
          <a:prstGeom prst="rect">
            <a:avLst/>
          </a:prstGeom>
        </p:spPr>
        <p:txBody>
          <a:bodyPr wrap="square" lIns="0" rIns="0" anchor="t">
            <a:noAutofit/>
          </a:bodyPr>
          <a:lstStyle>
            <a:lvl1pPr algn="l">
              <a:defRPr sz="3600" baseline="0">
                <a:solidFill>
                  <a:schemeClr val="tx1"/>
                </a:solidFill>
              </a:defRPr>
            </a:lvl1pPr>
          </a:lstStyle>
          <a:p>
            <a:r>
              <a:rPr lang="en-US" dirty="0"/>
              <a:t>Divider Slide</a:t>
            </a:r>
          </a:p>
        </p:txBody>
      </p:sp>
      <p:sp>
        <p:nvSpPr>
          <p:cNvPr id="3" name="Subtitle 2"/>
          <p:cNvSpPr>
            <a:spLocks noGrp="1"/>
          </p:cNvSpPr>
          <p:nvPr>
            <p:ph type="subTitle" idx="1" hasCustomPrompt="1"/>
          </p:nvPr>
        </p:nvSpPr>
        <p:spPr>
          <a:xfrm>
            <a:off x="3797300" y="2683279"/>
            <a:ext cx="4600575" cy="369332"/>
          </a:xfrm>
          <a:prstGeom prst="rect">
            <a:avLst/>
          </a:prstGeom>
        </p:spPr>
        <p:txBody>
          <a:bodyPr wrap="square" lIns="0" rIns="0" anchor="t">
            <a:spAutoFit/>
          </a:bodyPr>
          <a:lstStyle>
            <a:lvl1pPr>
              <a:defRPr lang="en-US" sz="1800" dirty="0">
                <a:solidFill>
                  <a:schemeClr val="tx1"/>
                </a:solidFill>
              </a:defRPr>
            </a:lvl1pPr>
          </a:lstStyle>
          <a:p>
            <a:pPr lvl="0">
              <a:spcBef>
                <a:spcPts val="1000"/>
              </a:spcBef>
              <a:buClrTx/>
              <a:buSzTx/>
              <a:buFont typeface="Arial"/>
              <a:tabLst/>
            </a:pPr>
            <a:r>
              <a:rPr lang="en-US" dirty="0"/>
              <a:t>Subhead</a:t>
            </a:r>
          </a:p>
        </p:txBody>
      </p:sp>
      <p:cxnSp>
        <p:nvCxnSpPr>
          <p:cNvPr id="16" name="Straight Connector 15">
            <a:extLst>
              <a:ext uri="{FF2B5EF4-FFF2-40B4-BE49-F238E27FC236}">
                <a16:creationId xmlns:a16="http://schemas.microsoft.com/office/drawing/2014/main" id="{7EFAF2C5-DE31-2246-B9B9-FE60FD80BA4E}"/>
              </a:ext>
            </a:extLst>
          </p:cNvPr>
          <p:cNvCxnSpPr>
            <a:cxnSpLocks/>
          </p:cNvCxnSpPr>
          <p:nvPr/>
        </p:nvCxnSpPr>
        <p:spPr>
          <a:xfrm>
            <a:off x="5575300" y="259987"/>
            <a:ext cx="2334001"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sp>
        <p:nvSpPr>
          <p:cNvPr id="20" name="Arc 19">
            <a:extLst>
              <a:ext uri="{FF2B5EF4-FFF2-40B4-BE49-F238E27FC236}">
                <a16:creationId xmlns:a16="http://schemas.microsoft.com/office/drawing/2014/main" id="{A461D489-B5A6-6845-9E0E-48291F78B396}"/>
              </a:ext>
            </a:extLst>
          </p:cNvPr>
          <p:cNvSpPr/>
          <p:nvPr/>
        </p:nvSpPr>
        <p:spPr>
          <a:xfrm flipH="1">
            <a:off x="3797299" y="259987"/>
            <a:ext cx="3033713" cy="2756933"/>
          </a:xfrm>
          <a:prstGeom prst="arc">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Image">
            <a:extLst>
              <a:ext uri="{FF2B5EF4-FFF2-40B4-BE49-F238E27FC236}">
                <a16:creationId xmlns:a16="http://schemas.microsoft.com/office/drawing/2014/main" id="{D42AA959-BD3F-204E-ADBF-55F5D2FA3A97}"/>
              </a:ext>
            </a:extLst>
          </p:cNvPr>
          <p:cNvPicPr>
            <a:picLocks noChangeAspect="1"/>
          </p:cNvPicPr>
          <p:nvPr/>
        </p:nvPicPr>
        <p:blipFill>
          <a:blip r:embed="rId4"/>
          <a:srcRect/>
          <a:stretch/>
        </p:blipFill>
        <p:spPr>
          <a:xfrm>
            <a:off x="246990" y="250462"/>
            <a:ext cx="489607" cy="327631"/>
          </a:xfrm>
          <a:prstGeom prst="rect">
            <a:avLst/>
          </a:prstGeom>
          <a:ln w="12700">
            <a:miter lim="400000"/>
          </a:ln>
        </p:spPr>
      </p:pic>
      <p:sp>
        <p:nvSpPr>
          <p:cNvPr id="11" name="Rectangle 10">
            <a:extLst>
              <a:ext uri="{FF2B5EF4-FFF2-40B4-BE49-F238E27FC236}">
                <a16:creationId xmlns:a16="http://schemas.microsoft.com/office/drawing/2014/main" id="{D5D2953A-DC36-124D-B17E-9E5B78F05A8C}"/>
              </a:ext>
            </a:extLst>
          </p:cNvPr>
          <p:cNvSpPr/>
          <p:nvPr/>
        </p:nvSpPr>
        <p:spPr>
          <a:xfrm>
            <a:off x="7924800" y="148185"/>
            <a:ext cx="483407"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2" name="Rectangle 11">
            <a:extLst>
              <a:ext uri="{FF2B5EF4-FFF2-40B4-BE49-F238E27FC236}">
                <a16:creationId xmlns:a16="http://schemas.microsoft.com/office/drawing/2014/main" id="{7231952E-55D5-1549-98F4-30A2D709F040}"/>
              </a:ext>
            </a:extLst>
          </p:cNvPr>
          <p:cNvSpPr/>
          <p:nvPr/>
        </p:nvSpPr>
        <p:spPr>
          <a:xfrm>
            <a:off x="3797299"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16127391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Divider Slide 2">
    <p:bg>
      <p:bgPr>
        <a:solidFill>
          <a:schemeClr val="bg1"/>
        </a:solidFill>
        <a:effectLst/>
      </p:bgPr>
    </p:bg>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4318A853-BC17-0E4F-BD5F-6054F35EDA2B}"/>
              </a:ext>
            </a:extLst>
          </p:cNvPr>
          <p:cNvSpPr/>
          <p:nvPr/>
        </p:nvSpPr>
        <p:spPr>
          <a:xfrm>
            <a:off x="2" y="0"/>
            <a:ext cx="9143999" cy="5143500"/>
          </a:xfrm>
          <a:custGeom>
            <a:avLst/>
            <a:gdLst>
              <a:gd name="connsiteX0" fmla="*/ 5208134 w 9143999"/>
              <a:gd name="connsiteY0" fmla="*/ 0 h 5143500"/>
              <a:gd name="connsiteX1" fmla="*/ 5208136 w 9143999"/>
              <a:gd name="connsiteY1" fmla="*/ 0 h 5143500"/>
              <a:gd name="connsiteX2" fmla="*/ 9143999 w 9143999"/>
              <a:gd name="connsiteY2" fmla="*/ 0 h 5143500"/>
              <a:gd name="connsiteX3" fmla="*/ 9143999 w 9143999"/>
              <a:gd name="connsiteY3" fmla="*/ 5143500 h 5143500"/>
              <a:gd name="connsiteX4" fmla="*/ 5208136 w 9143999"/>
              <a:gd name="connsiteY4" fmla="*/ 5143500 h 5143500"/>
              <a:gd name="connsiteX5" fmla="*/ 0 w 9143999"/>
              <a:gd name="connsiteY5" fmla="*/ 5143500 h 5143500"/>
              <a:gd name="connsiteX6" fmla="*/ 5208134 w 9143999"/>
              <a:gd name="connsiteY6"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3999" h="5143500">
                <a:moveTo>
                  <a:pt x="5208134" y="0"/>
                </a:moveTo>
                <a:lnTo>
                  <a:pt x="5208136" y="0"/>
                </a:lnTo>
                <a:lnTo>
                  <a:pt x="9143999" y="0"/>
                </a:lnTo>
                <a:lnTo>
                  <a:pt x="9143999" y="5143500"/>
                </a:lnTo>
                <a:lnTo>
                  <a:pt x="5208136" y="5143500"/>
                </a:lnTo>
                <a:lnTo>
                  <a:pt x="0" y="5143500"/>
                </a:lnTo>
                <a:cubicBezTo>
                  <a:pt x="0" y="2302825"/>
                  <a:pt x="2331762" y="0"/>
                  <a:pt x="5208134" y="0"/>
                </a:cubicBezTo>
                <a:close/>
              </a:path>
            </a:pathLst>
          </a:cu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2" name="Title 1"/>
          <p:cNvSpPr>
            <a:spLocks noGrp="1"/>
          </p:cNvSpPr>
          <p:nvPr>
            <p:ph type="ctrTitle" hasCustomPrompt="1"/>
          </p:nvPr>
        </p:nvSpPr>
        <p:spPr>
          <a:xfrm>
            <a:off x="2025650" y="1639888"/>
            <a:ext cx="5899150" cy="1089529"/>
          </a:xfrm>
          <a:prstGeom prst="rect">
            <a:avLst/>
          </a:prstGeom>
        </p:spPr>
        <p:txBody>
          <a:bodyPr wrap="square" lIns="0" rIns="0" anchor="t">
            <a:noAutofit/>
          </a:bodyPr>
          <a:lstStyle>
            <a:lvl1pPr algn="l">
              <a:defRPr sz="3600" baseline="0">
                <a:solidFill>
                  <a:schemeClr val="bg1"/>
                </a:solidFill>
              </a:defRPr>
            </a:lvl1pPr>
          </a:lstStyle>
          <a:p>
            <a:r>
              <a:rPr lang="en-US" dirty="0"/>
              <a:t>Divider Slide</a:t>
            </a:r>
            <a:br>
              <a:rPr lang="en-US" dirty="0"/>
            </a:br>
            <a:r>
              <a:rPr lang="en-US" dirty="0"/>
              <a:t>Divider Slide</a:t>
            </a:r>
          </a:p>
        </p:txBody>
      </p:sp>
      <p:sp>
        <p:nvSpPr>
          <p:cNvPr id="3" name="Subtitle 2"/>
          <p:cNvSpPr>
            <a:spLocks noGrp="1"/>
          </p:cNvSpPr>
          <p:nvPr>
            <p:ph type="subTitle" idx="1" hasCustomPrompt="1"/>
          </p:nvPr>
        </p:nvSpPr>
        <p:spPr>
          <a:xfrm>
            <a:off x="2025651" y="2913052"/>
            <a:ext cx="5899147" cy="369332"/>
          </a:xfrm>
          <a:prstGeom prst="rect">
            <a:avLst/>
          </a:prstGeom>
        </p:spPr>
        <p:txBody>
          <a:bodyPr wrap="square" lIns="0" rIns="0" anchor="t">
            <a:spAutoFit/>
          </a:bodyPr>
          <a:lstStyle>
            <a:lvl1pPr>
              <a:defRPr lang="en-US" sz="1800" dirty="0">
                <a:solidFill>
                  <a:schemeClr val="bg1"/>
                </a:solidFill>
              </a:defRPr>
            </a:lvl1pPr>
          </a:lstStyle>
          <a:p>
            <a:pPr lvl="0">
              <a:spcBef>
                <a:spcPts val="1000"/>
              </a:spcBef>
              <a:buClrTx/>
              <a:buSzTx/>
              <a:buFont typeface="Arial"/>
              <a:tabLst/>
            </a:pPr>
            <a:r>
              <a:rPr lang="en-US" dirty="0"/>
              <a:t>Subhead</a:t>
            </a:r>
          </a:p>
        </p:txBody>
      </p:sp>
      <p:pic>
        <p:nvPicPr>
          <p:cNvPr id="8" name="Image">
            <a:extLst>
              <a:ext uri="{FF2B5EF4-FFF2-40B4-BE49-F238E27FC236}">
                <a16:creationId xmlns:a16="http://schemas.microsoft.com/office/drawing/2014/main" id="{FC4BF429-AECB-C64F-857D-520D598BC981}"/>
              </a:ext>
            </a:extLst>
          </p:cNvPr>
          <p:cNvPicPr>
            <a:picLocks noChangeAspect="1"/>
          </p:cNvPicPr>
          <p:nvPr/>
        </p:nvPicPr>
        <p:blipFill>
          <a:blip r:embed="rId2"/>
          <a:srcRect/>
          <a:stretch/>
        </p:blipFill>
        <p:spPr>
          <a:xfrm>
            <a:off x="246990" y="250462"/>
            <a:ext cx="489607" cy="327631"/>
          </a:xfrm>
          <a:prstGeom prst="rect">
            <a:avLst/>
          </a:prstGeom>
          <a:ln w="12700">
            <a:miter lim="400000"/>
          </a:ln>
        </p:spPr>
      </p:pic>
      <p:sp>
        <p:nvSpPr>
          <p:cNvPr id="7" name="Rectangle 6">
            <a:extLst>
              <a:ext uri="{FF2B5EF4-FFF2-40B4-BE49-F238E27FC236}">
                <a16:creationId xmlns:a16="http://schemas.microsoft.com/office/drawing/2014/main" id="{18C59983-8944-6449-B49C-B80D3A24BE2F}"/>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bg1"/>
                </a:solidFill>
              </a:rPr>
              <a:t>ni.com</a:t>
            </a:r>
          </a:p>
        </p:txBody>
      </p:sp>
      <p:sp>
        <p:nvSpPr>
          <p:cNvPr id="9" name="Rectangle 8">
            <a:extLst>
              <a:ext uri="{FF2B5EF4-FFF2-40B4-BE49-F238E27FC236}">
                <a16:creationId xmlns:a16="http://schemas.microsoft.com/office/drawing/2014/main" id="{998CBBFA-D4CA-9543-88C6-6ADAF66BA40D}"/>
              </a:ext>
            </a:extLst>
          </p:cNvPr>
          <p:cNvSpPr/>
          <p:nvPr/>
        </p:nvSpPr>
        <p:spPr>
          <a:xfrm>
            <a:off x="2025650" y="4913022"/>
            <a:ext cx="1527175" cy="242886"/>
          </a:xfrm>
          <a:prstGeom prst="rect">
            <a:avLst/>
          </a:prstGeom>
        </p:spPr>
        <p:txBody>
          <a:bodyPr wrap="none" lIns="0" tIns="0" rIns="0" bIns="0" anchor="ctr">
            <a:noAutofit/>
          </a:bodyPr>
          <a:lstStyle/>
          <a:p>
            <a:pPr algn="l"/>
            <a:r>
              <a:rPr lang="en-US" sz="800" dirty="0">
                <a:solidFill>
                  <a:schemeClr val="bg1"/>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168401161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Divider Slide 3">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047AFD8-289C-5540-8775-BB5FCC9F904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 y="-1"/>
            <a:ext cx="736600" cy="5143499"/>
          </a:xfrm>
          <a:prstGeom prst="rect">
            <a:avLst/>
          </a:prstGeom>
        </p:spPr>
      </p:pic>
      <p:pic>
        <p:nvPicPr>
          <p:cNvPr id="17" name="Image">
            <a:extLst>
              <a:ext uri="{FF2B5EF4-FFF2-40B4-BE49-F238E27FC236}">
                <a16:creationId xmlns:a16="http://schemas.microsoft.com/office/drawing/2014/main" id="{42B1A14B-492A-1F40-B7F5-C353024A1AA8}"/>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15" name="Rectangle 14">
            <a:extLst>
              <a:ext uri="{FF2B5EF4-FFF2-40B4-BE49-F238E27FC236}">
                <a16:creationId xmlns:a16="http://schemas.microsoft.com/office/drawing/2014/main" id="{AED5B481-564C-3D4E-9AE3-B01DACF3A020}"/>
              </a:ext>
            </a:extLst>
          </p:cNvPr>
          <p:cNvSpPr/>
          <p:nvPr/>
        </p:nvSpPr>
        <p:spPr>
          <a:xfrm>
            <a:off x="8486353" y="148185"/>
            <a:ext cx="416346" cy="183494"/>
          </a:xfrm>
          <a:prstGeom prst="rect">
            <a:avLst/>
          </a:prstGeom>
        </p:spPr>
        <p:txBody>
          <a:bodyPr wrap="none" lIns="0" tIns="0" rIns="0" bIns="0" anchor="ctr">
            <a:noAutofit/>
          </a:bodyPr>
          <a:lstStyle/>
          <a:p>
            <a:pPr lvl="0" algn="r"/>
            <a:r>
              <a:rPr lang="en-US" sz="1000" spc="-20" baseline="0" dirty="0">
                <a:solidFill>
                  <a:schemeClr val="bg1"/>
                </a:solidFill>
              </a:rPr>
              <a:t>ni.com</a:t>
            </a:r>
          </a:p>
        </p:txBody>
      </p:sp>
      <p:cxnSp>
        <p:nvCxnSpPr>
          <p:cNvPr id="10" name="Straight Connector 9">
            <a:extLst>
              <a:ext uri="{FF2B5EF4-FFF2-40B4-BE49-F238E27FC236}">
                <a16:creationId xmlns:a16="http://schemas.microsoft.com/office/drawing/2014/main" id="{1C8AF5D9-45F3-364E-8D2A-1AED4F1C398B}"/>
              </a:ext>
            </a:extLst>
          </p:cNvPr>
          <p:cNvCxnSpPr>
            <a:cxnSpLocks/>
          </p:cNvCxnSpPr>
          <p:nvPr/>
        </p:nvCxnSpPr>
        <p:spPr>
          <a:xfrm>
            <a:off x="975711" y="259987"/>
            <a:ext cx="7431688" cy="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1" name="Title 1">
            <a:extLst>
              <a:ext uri="{FF2B5EF4-FFF2-40B4-BE49-F238E27FC236}">
                <a16:creationId xmlns:a16="http://schemas.microsoft.com/office/drawing/2014/main" id="{44F56FE9-9A16-9246-A70C-C51B7991938F}"/>
              </a:ext>
            </a:extLst>
          </p:cNvPr>
          <p:cNvSpPr>
            <a:spLocks noGrp="1"/>
          </p:cNvSpPr>
          <p:nvPr>
            <p:ph type="ctrTitle" hasCustomPrompt="1"/>
          </p:nvPr>
        </p:nvSpPr>
        <p:spPr>
          <a:xfrm>
            <a:off x="975710" y="1410870"/>
            <a:ext cx="7119665" cy="1089529"/>
          </a:xfrm>
          <a:prstGeom prst="rect">
            <a:avLst/>
          </a:prstGeom>
        </p:spPr>
        <p:txBody>
          <a:bodyPr wrap="square" lIns="0" rIns="0" anchor="t">
            <a:noAutofit/>
          </a:bodyPr>
          <a:lstStyle>
            <a:lvl1pPr algn="l">
              <a:defRPr sz="3600" baseline="0">
                <a:solidFill>
                  <a:schemeClr val="bg1"/>
                </a:solidFill>
              </a:defRPr>
            </a:lvl1pPr>
          </a:lstStyle>
          <a:p>
            <a:r>
              <a:rPr lang="en-US" dirty="0"/>
              <a:t>Divider Slide</a:t>
            </a:r>
            <a:br>
              <a:rPr lang="en-US" dirty="0"/>
            </a:br>
            <a:r>
              <a:rPr lang="en-US" dirty="0"/>
              <a:t>Divider Slide</a:t>
            </a:r>
          </a:p>
        </p:txBody>
      </p:sp>
      <p:sp>
        <p:nvSpPr>
          <p:cNvPr id="14" name="Subtitle 2">
            <a:extLst>
              <a:ext uri="{FF2B5EF4-FFF2-40B4-BE49-F238E27FC236}">
                <a16:creationId xmlns:a16="http://schemas.microsoft.com/office/drawing/2014/main" id="{6DBAD126-5E50-1C4F-92CA-FE968CF31934}"/>
              </a:ext>
            </a:extLst>
          </p:cNvPr>
          <p:cNvSpPr>
            <a:spLocks noGrp="1"/>
          </p:cNvSpPr>
          <p:nvPr>
            <p:ph type="subTitle" idx="1" hasCustomPrompt="1"/>
          </p:nvPr>
        </p:nvSpPr>
        <p:spPr>
          <a:xfrm>
            <a:off x="975711" y="2684034"/>
            <a:ext cx="7119662" cy="369332"/>
          </a:xfrm>
          <a:prstGeom prst="rect">
            <a:avLst/>
          </a:prstGeom>
        </p:spPr>
        <p:txBody>
          <a:bodyPr wrap="square" lIns="0" rIns="0" anchor="t">
            <a:spAutoFit/>
          </a:bodyPr>
          <a:lstStyle>
            <a:lvl1pPr>
              <a:defRPr lang="en-US" sz="1800" dirty="0">
                <a:solidFill>
                  <a:schemeClr val="bg1"/>
                </a:solidFill>
              </a:defRPr>
            </a:lvl1pPr>
          </a:lstStyle>
          <a:p>
            <a:pPr lvl="0">
              <a:spcBef>
                <a:spcPts val="1000"/>
              </a:spcBef>
              <a:buClrTx/>
              <a:buSzTx/>
              <a:buFont typeface="Arial"/>
              <a:tabLst/>
            </a:pPr>
            <a:r>
              <a:rPr lang="en-US" dirty="0"/>
              <a:t>Subhead</a:t>
            </a:r>
          </a:p>
        </p:txBody>
      </p:sp>
      <p:sp>
        <p:nvSpPr>
          <p:cNvPr id="18" name="Arc 17">
            <a:extLst>
              <a:ext uri="{FF2B5EF4-FFF2-40B4-BE49-F238E27FC236}">
                <a16:creationId xmlns:a16="http://schemas.microsoft.com/office/drawing/2014/main" id="{91269606-5049-A349-A0F2-E7948820D3E3}"/>
              </a:ext>
            </a:extLst>
          </p:cNvPr>
          <p:cNvSpPr/>
          <p:nvPr/>
        </p:nvSpPr>
        <p:spPr>
          <a:xfrm flipV="1">
            <a:off x="2755014" y="-1113066"/>
            <a:ext cx="6117894" cy="5996579"/>
          </a:xfrm>
          <a:prstGeom prst="arc">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solidFill>
            </a:endParaRPr>
          </a:p>
        </p:txBody>
      </p:sp>
      <p:sp>
        <p:nvSpPr>
          <p:cNvPr id="12" name="Rectangle 11">
            <a:extLst>
              <a:ext uri="{FF2B5EF4-FFF2-40B4-BE49-F238E27FC236}">
                <a16:creationId xmlns:a16="http://schemas.microsoft.com/office/drawing/2014/main" id="{9391DEBE-50D6-B847-BC3A-66C9CBD610A7}"/>
              </a:ext>
            </a:extLst>
          </p:cNvPr>
          <p:cNvSpPr/>
          <p:nvPr/>
        </p:nvSpPr>
        <p:spPr>
          <a:xfrm>
            <a:off x="975711" y="4913022"/>
            <a:ext cx="1049940"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9157112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Layout for Bar Graph">
    <p:bg>
      <p:bgPr>
        <a:solidFill>
          <a:schemeClr val="bg1"/>
        </a:solidFill>
        <a:effectLst/>
      </p:bgPr>
    </p:bg>
    <p:spTree>
      <p:nvGrpSpPr>
        <p:cNvPr id="1" name=""/>
        <p:cNvGrpSpPr/>
        <p:nvPr/>
      </p:nvGrpSpPr>
      <p:grpSpPr>
        <a:xfrm>
          <a:off x="0" y="0"/>
          <a:ext cx="0" cy="0"/>
          <a:chOff x="0" y="0"/>
          <a:chExt cx="0" cy="0"/>
        </a:xfrm>
      </p:grpSpPr>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cxnSp>
        <p:nvCxnSpPr>
          <p:cNvPr id="7" name="Straight Connector 6">
            <a:extLst>
              <a:ext uri="{FF2B5EF4-FFF2-40B4-BE49-F238E27FC236}">
                <a16:creationId xmlns:a16="http://schemas.microsoft.com/office/drawing/2014/main" id="{CA21F88F-7476-BB48-935A-A515D14D8D6A}"/>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8" name="Rectangle 7">
            <a:extLst>
              <a:ext uri="{FF2B5EF4-FFF2-40B4-BE49-F238E27FC236}">
                <a16:creationId xmlns:a16="http://schemas.microsoft.com/office/drawing/2014/main" id="{BB0979B2-3789-3043-8C2E-7A66B16CA9DF}"/>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5" name="Rectangle 4">
            <a:extLst>
              <a:ext uri="{FF2B5EF4-FFF2-40B4-BE49-F238E27FC236}">
                <a16:creationId xmlns:a16="http://schemas.microsoft.com/office/drawing/2014/main" id="{AC4833CA-2C3C-3045-9267-0CACCBD5D702}"/>
              </a:ext>
            </a:extLst>
          </p:cNvPr>
          <p:cNvSpPr/>
          <p:nvPr/>
        </p:nvSpPr>
        <p:spPr>
          <a:xfrm>
            <a:off x="244475"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90544567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Cover Slide 1">
    <p:bg>
      <p:bgPr>
        <a:solidFill>
          <a:schemeClr val="tx2"/>
        </a:solidFill>
        <a:effectLst/>
      </p:bgPr>
    </p:bg>
    <p:spTree>
      <p:nvGrpSpPr>
        <p:cNvPr id="1" name=""/>
        <p:cNvGrpSpPr/>
        <p:nvPr/>
      </p:nvGrpSpPr>
      <p:grpSpPr>
        <a:xfrm>
          <a:off x="0" y="0"/>
          <a:ext cx="0" cy="0"/>
          <a:chOff x="0" y="0"/>
          <a:chExt cx="0" cy="0"/>
        </a:xfrm>
      </p:grpSpPr>
      <p:pic>
        <p:nvPicPr>
          <p:cNvPr id="10" name="Image">
            <a:extLst>
              <a:ext uri="{FF2B5EF4-FFF2-40B4-BE49-F238E27FC236}">
                <a16:creationId xmlns:a16="http://schemas.microsoft.com/office/drawing/2014/main" id="{7E1DDE6A-90EE-CE48-B093-206401E78CBE}"/>
              </a:ext>
            </a:extLst>
          </p:cNvPr>
          <p:cNvPicPr>
            <a:picLocks noChangeAspect="1"/>
          </p:cNvPicPr>
          <p:nvPr/>
        </p:nvPicPr>
        <p:blipFill>
          <a:blip r:embed="rId2"/>
          <a:srcRect/>
          <a:stretch/>
        </p:blipFill>
        <p:spPr>
          <a:xfrm>
            <a:off x="246990" y="250462"/>
            <a:ext cx="489607" cy="327632"/>
          </a:xfrm>
          <a:prstGeom prst="rect">
            <a:avLst/>
          </a:prstGeom>
          <a:ln w="12700">
            <a:miter lim="400000"/>
          </a:ln>
        </p:spPr>
      </p:pic>
      <p:cxnSp>
        <p:nvCxnSpPr>
          <p:cNvPr id="12" name="Straight Connector 11">
            <a:extLst>
              <a:ext uri="{FF2B5EF4-FFF2-40B4-BE49-F238E27FC236}">
                <a16:creationId xmlns:a16="http://schemas.microsoft.com/office/drawing/2014/main" id="{B536EDF4-DDBD-BB4C-A8E6-A0BC84894B55}"/>
              </a:ext>
            </a:extLst>
          </p:cNvPr>
          <p:cNvCxnSpPr/>
          <p:nvPr/>
        </p:nvCxnSpPr>
        <p:spPr>
          <a:xfrm flipV="1">
            <a:off x="8642350" y="0"/>
            <a:ext cx="0" cy="51435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296676-C70D-E54F-B809-B61D0D69A8E2}"/>
              </a:ext>
            </a:extLst>
          </p:cNvPr>
          <p:cNvCxnSpPr/>
          <p:nvPr/>
        </p:nvCxnSpPr>
        <p:spPr>
          <a:xfrm flipV="1">
            <a:off x="1773238" y="0"/>
            <a:ext cx="0" cy="51435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2035175" y="2202418"/>
            <a:ext cx="6362700" cy="369332"/>
          </a:xfrm>
          <a:prstGeom prst="rect">
            <a:avLst/>
          </a:prstGeom>
        </p:spPr>
        <p:txBody>
          <a:bodyPr wrap="square" lIns="0" rIns="0" anchor="t">
            <a:spAutoFit/>
          </a:bodyPr>
          <a:lstStyle>
            <a:lvl1pPr marL="0" indent="0">
              <a:buFont typeface="Arial" panose="020B0604020202020204" pitchFamily="34" charset="0"/>
              <a:buNone/>
              <a:defRPr lang="en-US" sz="1800" b="0" i="0" kern="1200" baseline="0" dirty="0">
                <a:solidFill>
                  <a:schemeClr val="tx1"/>
                </a:solidFill>
                <a:latin typeface="+mn-lt"/>
                <a:ea typeface="Arial" charset="0"/>
                <a:cs typeface="Arial" charset="0"/>
              </a:defRPr>
            </a:lvl1pPr>
          </a:lstStyle>
          <a:p>
            <a:pPr lvl="0"/>
            <a:r>
              <a:rPr lang="en-US" noProof="0"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2043170" y="1020049"/>
            <a:ext cx="6355274" cy="997196"/>
          </a:xfrm>
          <a:prstGeom prst="rect">
            <a:avLst/>
          </a:prstGeom>
        </p:spPr>
        <p:txBody>
          <a:bodyPr vert="horz" wrap="square" lIns="0" tIns="0" rIns="0" bIns="0" rtlCol="0" anchor="t">
            <a:noAutofit/>
          </a:bodyPr>
          <a:lstStyle>
            <a:lvl1pPr>
              <a:defRPr sz="3600">
                <a:solidFill>
                  <a:schemeClr val="tx1"/>
                </a:solidFill>
              </a:defRPr>
            </a:lvl1pPr>
          </a:lstStyle>
          <a:p>
            <a:r>
              <a:rPr lang="en-US" dirty="0"/>
              <a:t>Presentation Title</a:t>
            </a:r>
            <a:br>
              <a:rPr lang="en-US" dirty="0"/>
            </a:br>
            <a:r>
              <a:rPr lang="en-US" dirty="0"/>
              <a:t>Presentation Title</a:t>
            </a:r>
          </a:p>
        </p:txBody>
      </p:sp>
      <p:sp>
        <p:nvSpPr>
          <p:cNvPr id="13" name="Rectangle 12">
            <a:extLst>
              <a:ext uri="{FF2B5EF4-FFF2-40B4-BE49-F238E27FC236}">
                <a16:creationId xmlns:a16="http://schemas.microsoft.com/office/drawing/2014/main" id="{15B930DE-DBFB-A84F-B61F-6BF579E13D9F}"/>
              </a:ext>
            </a:extLst>
          </p:cNvPr>
          <p:cNvSpPr/>
          <p:nvPr/>
        </p:nvSpPr>
        <p:spPr>
          <a:xfrm>
            <a:off x="246990" y="4667627"/>
            <a:ext cx="978557" cy="276999"/>
          </a:xfrm>
          <a:prstGeom prst="rect">
            <a:avLst/>
          </a:prstGeom>
        </p:spPr>
        <p:txBody>
          <a:bodyPr wrap="none" lIns="0" tIns="0" rIns="0" bIns="0" anchor="b">
            <a:noAutofit/>
          </a:bodyPr>
          <a:lstStyle/>
          <a:p>
            <a:pPr lvl="0"/>
            <a:r>
              <a:rPr lang="en-US" sz="1000" spc="-20" baseline="0" dirty="0">
                <a:solidFill>
                  <a:schemeClr val="bg1"/>
                </a:solidFill>
              </a:rPr>
              <a:t>ni.com</a:t>
            </a:r>
          </a:p>
        </p:txBody>
      </p:sp>
      <p:sp>
        <p:nvSpPr>
          <p:cNvPr id="16" name="Text Placeholder 2">
            <a:extLst>
              <a:ext uri="{FF2B5EF4-FFF2-40B4-BE49-F238E27FC236}">
                <a16:creationId xmlns:a16="http://schemas.microsoft.com/office/drawing/2014/main" id="{7764C512-F49B-A940-990A-98C924617D21}"/>
              </a:ext>
            </a:extLst>
          </p:cNvPr>
          <p:cNvSpPr>
            <a:spLocks noGrp="1"/>
          </p:cNvSpPr>
          <p:nvPr>
            <p:ph type="body" sz="quarter" idx="15" hasCustomPrompt="1"/>
          </p:nvPr>
        </p:nvSpPr>
        <p:spPr>
          <a:xfrm>
            <a:off x="2043169" y="3422512"/>
            <a:ext cx="6362693"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tx1"/>
                </a:solidFill>
                <a:latin typeface="Consolas" panose="020B0609020204030204" pitchFamily="49" charset="0"/>
                <a:ea typeface="Arial" charset="0"/>
                <a:cs typeface="Arial" charset="0"/>
              </a:defRPr>
            </a:lvl1pPr>
          </a:lstStyle>
          <a:p>
            <a:pPr lvl="0"/>
            <a:r>
              <a:rPr lang="en-US" dirty="0"/>
              <a:t>Speaker Name</a:t>
            </a:r>
          </a:p>
        </p:txBody>
      </p:sp>
      <p:sp>
        <p:nvSpPr>
          <p:cNvPr id="17" name="Text Placeholder 2">
            <a:extLst>
              <a:ext uri="{FF2B5EF4-FFF2-40B4-BE49-F238E27FC236}">
                <a16:creationId xmlns:a16="http://schemas.microsoft.com/office/drawing/2014/main" id="{BD660CF1-76A2-2D47-8E68-BDF20FA493E6}"/>
              </a:ext>
            </a:extLst>
          </p:cNvPr>
          <p:cNvSpPr>
            <a:spLocks noGrp="1"/>
          </p:cNvSpPr>
          <p:nvPr>
            <p:ph type="body" sz="quarter" idx="16" hasCustomPrompt="1"/>
          </p:nvPr>
        </p:nvSpPr>
        <p:spPr>
          <a:xfrm>
            <a:off x="2043169" y="3757999"/>
            <a:ext cx="6362693" cy="276999"/>
          </a:xfrm>
          <a:prstGeom prst="rect">
            <a:avLst/>
          </a:prstGeom>
        </p:spPr>
        <p:txBody>
          <a:bodyPr wrap="square" lIns="0" rIns="0" anchor="t">
            <a:noAutofit/>
          </a:bodyPr>
          <a:lstStyle>
            <a:lvl1pPr>
              <a:defRPr lang="en-US" sz="1200" spc="-40" dirty="0">
                <a:solidFill>
                  <a:schemeClr val="tx1"/>
                </a:solidFill>
                <a:latin typeface="Consolas" panose="020B0609020204030204" pitchFamily="49" charset="0"/>
              </a:defRPr>
            </a:lvl1pPr>
          </a:lstStyle>
          <a:p>
            <a:pPr lvl="0">
              <a:buFont typeface="Arial" panose="020B0604020202020204" pitchFamily="34" charset="0"/>
            </a:pPr>
            <a:r>
              <a:rPr lang="en-US" dirty="0"/>
              <a:t>Title</a:t>
            </a:r>
          </a:p>
        </p:txBody>
      </p:sp>
      <p:sp>
        <p:nvSpPr>
          <p:cNvPr id="11" name="Rectangle 10">
            <a:extLst>
              <a:ext uri="{FF2B5EF4-FFF2-40B4-BE49-F238E27FC236}">
                <a16:creationId xmlns:a16="http://schemas.microsoft.com/office/drawing/2014/main" id="{960C7902-AD4D-CE41-866E-9C74992E69F5}"/>
              </a:ext>
            </a:extLst>
          </p:cNvPr>
          <p:cNvSpPr/>
          <p:nvPr/>
        </p:nvSpPr>
        <p:spPr>
          <a:xfrm>
            <a:off x="7051352" y="4960500"/>
            <a:ext cx="1346522" cy="123111"/>
          </a:xfrm>
          <a:prstGeom prst="rect">
            <a:avLst/>
          </a:prstGeom>
        </p:spPr>
        <p:txBody>
          <a:bodyPr wrap="none" lIns="0" tIns="0" rIns="0" bIns="0" anchor="ctr">
            <a:spAutoFit/>
          </a:bodyPr>
          <a:lstStyle/>
          <a:p>
            <a:pPr algn="r"/>
            <a:r>
              <a:rPr lang="en-US" sz="800" dirty="0">
                <a:solidFill>
                  <a:schemeClr val="tx1"/>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1109339044"/>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Cover Slide 1a">
    <p:bg>
      <p:bgPr>
        <a:solidFill>
          <a:schemeClr val="tx2"/>
        </a:solidFill>
        <a:effectLst/>
      </p:bgPr>
    </p:bg>
    <p:spTree>
      <p:nvGrpSpPr>
        <p:cNvPr id="1" name=""/>
        <p:cNvGrpSpPr/>
        <p:nvPr/>
      </p:nvGrpSpPr>
      <p:grpSpPr>
        <a:xfrm>
          <a:off x="0" y="0"/>
          <a:ext cx="0" cy="0"/>
          <a:chOff x="0" y="0"/>
          <a:chExt cx="0" cy="0"/>
        </a:xfrm>
      </p:grpSpPr>
      <p:pic>
        <p:nvPicPr>
          <p:cNvPr id="10" name="Image">
            <a:extLst>
              <a:ext uri="{FF2B5EF4-FFF2-40B4-BE49-F238E27FC236}">
                <a16:creationId xmlns:a16="http://schemas.microsoft.com/office/drawing/2014/main" id="{7E1DDE6A-90EE-CE48-B093-206401E78CBE}"/>
              </a:ext>
            </a:extLst>
          </p:cNvPr>
          <p:cNvPicPr>
            <a:picLocks noChangeAspect="1"/>
          </p:cNvPicPr>
          <p:nvPr/>
        </p:nvPicPr>
        <p:blipFill>
          <a:blip r:embed="rId2"/>
          <a:srcRect/>
          <a:stretch/>
        </p:blipFill>
        <p:spPr>
          <a:xfrm>
            <a:off x="246990" y="250462"/>
            <a:ext cx="489607" cy="327632"/>
          </a:xfrm>
          <a:prstGeom prst="rect">
            <a:avLst/>
          </a:prstGeom>
          <a:ln w="12700">
            <a:miter lim="400000"/>
          </a:ln>
        </p:spPr>
      </p:pic>
      <p:cxnSp>
        <p:nvCxnSpPr>
          <p:cNvPr id="12" name="Straight Connector 11">
            <a:extLst>
              <a:ext uri="{FF2B5EF4-FFF2-40B4-BE49-F238E27FC236}">
                <a16:creationId xmlns:a16="http://schemas.microsoft.com/office/drawing/2014/main" id="{B536EDF4-DDBD-BB4C-A8E6-A0BC84894B55}"/>
              </a:ext>
            </a:extLst>
          </p:cNvPr>
          <p:cNvCxnSpPr/>
          <p:nvPr/>
        </p:nvCxnSpPr>
        <p:spPr>
          <a:xfrm flipV="1">
            <a:off x="8642350" y="0"/>
            <a:ext cx="0" cy="51435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296676-C70D-E54F-B809-B61D0D69A8E2}"/>
              </a:ext>
            </a:extLst>
          </p:cNvPr>
          <p:cNvCxnSpPr/>
          <p:nvPr/>
        </p:nvCxnSpPr>
        <p:spPr>
          <a:xfrm flipV="1">
            <a:off x="1773238" y="0"/>
            <a:ext cx="0" cy="51435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2035175" y="2202418"/>
            <a:ext cx="6362700" cy="369332"/>
          </a:xfrm>
          <a:prstGeom prst="rect">
            <a:avLst/>
          </a:prstGeom>
        </p:spPr>
        <p:txBody>
          <a:bodyPr wrap="square" lIns="0" rIns="0" anchor="t">
            <a:spAutoFit/>
          </a:bodyPr>
          <a:lstStyle>
            <a:lvl1pPr marL="0" indent="0">
              <a:buFont typeface="Arial" panose="020B0604020202020204" pitchFamily="34" charset="0"/>
              <a:buNone/>
              <a:defRPr lang="en-US" sz="1800" b="0" i="0" kern="1200" baseline="0" dirty="0">
                <a:solidFill>
                  <a:schemeClr val="tx1"/>
                </a:solidFill>
                <a:latin typeface="+mn-lt"/>
                <a:ea typeface="Arial" charset="0"/>
                <a:cs typeface="Arial" charset="0"/>
              </a:defRPr>
            </a:lvl1pPr>
          </a:lstStyle>
          <a:p>
            <a:pPr lvl="0"/>
            <a:r>
              <a:rPr lang="en-US" noProof="0"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2043170" y="1020049"/>
            <a:ext cx="6355274" cy="997196"/>
          </a:xfrm>
          <a:prstGeom prst="rect">
            <a:avLst/>
          </a:prstGeom>
        </p:spPr>
        <p:txBody>
          <a:bodyPr vert="horz" wrap="square" lIns="0" tIns="0" rIns="0" bIns="0" rtlCol="0" anchor="t">
            <a:noAutofit/>
          </a:bodyPr>
          <a:lstStyle>
            <a:lvl1pPr>
              <a:defRPr sz="3600">
                <a:solidFill>
                  <a:schemeClr val="tx1"/>
                </a:solidFill>
              </a:defRPr>
            </a:lvl1pPr>
          </a:lstStyle>
          <a:p>
            <a:r>
              <a:rPr lang="en-US" dirty="0"/>
              <a:t>Presentation Title</a:t>
            </a:r>
            <a:br>
              <a:rPr lang="en-US" dirty="0"/>
            </a:br>
            <a:r>
              <a:rPr lang="en-US" dirty="0"/>
              <a:t>Presentation Title</a:t>
            </a:r>
          </a:p>
        </p:txBody>
      </p:sp>
      <p:sp>
        <p:nvSpPr>
          <p:cNvPr id="13" name="Rectangle 12">
            <a:extLst>
              <a:ext uri="{FF2B5EF4-FFF2-40B4-BE49-F238E27FC236}">
                <a16:creationId xmlns:a16="http://schemas.microsoft.com/office/drawing/2014/main" id="{15B930DE-DBFB-A84F-B61F-6BF579E13D9F}"/>
              </a:ext>
            </a:extLst>
          </p:cNvPr>
          <p:cNvSpPr/>
          <p:nvPr/>
        </p:nvSpPr>
        <p:spPr>
          <a:xfrm>
            <a:off x="246990" y="4667627"/>
            <a:ext cx="978557" cy="276999"/>
          </a:xfrm>
          <a:prstGeom prst="rect">
            <a:avLst/>
          </a:prstGeom>
        </p:spPr>
        <p:txBody>
          <a:bodyPr wrap="none" lIns="0" tIns="0" rIns="0" bIns="0" anchor="b">
            <a:noAutofit/>
          </a:bodyPr>
          <a:lstStyle/>
          <a:p>
            <a:pPr lvl="0"/>
            <a:r>
              <a:rPr lang="en-US" sz="1000" spc="-20" baseline="0" dirty="0">
                <a:solidFill>
                  <a:schemeClr val="bg1"/>
                </a:solidFill>
              </a:rPr>
              <a:t>ni.com</a:t>
            </a:r>
          </a:p>
        </p:txBody>
      </p:sp>
      <p:sp>
        <p:nvSpPr>
          <p:cNvPr id="16" name="Text Placeholder 2">
            <a:extLst>
              <a:ext uri="{FF2B5EF4-FFF2-40B4-BE49-F238E27FC236}">
                <a16:creationId xmlns:a16="http://schemas.microsoft.com/office/drawing/2014/main" id="{7764C512-F49B-A940-990A-98C924617D21}"/>
              </a:ext>
            </a:extLst>
          </p:cNvPr>
          <p:cNvSpPr>
            <a:spLocks noGrp="1"/>
          </p:cNvSpPr>
          <p:nvPr>
            <p:ph type="body" sz="quarter" idx="15" hasCustomPrompt="1"/>
          </p:nvPr>
        </p:nvSpPr>
        <p:spPr>
          <a:xfrm>
            <a:off x="2043170" y="3422512"/>
            <a:ext cx="2940310"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tx1"/>
                </a:solidFill>
                <a:latin typeface="Consolas" panose="020B0609020204030204" pitchFamily="49" charset="0"/>
                <a:ea typeface="Arial" charset="0"/>
                <a:cs typeface="Arial" charset="0"/>
              </a:defRPr>
            </a:lvl1pPr>
          </a:lstStyle>
          <a:p>
            <a:pPr lvl="0"/>
            <a:r>
              <a:rPr lang="en-US" dirty="0"/>
              <a:t>Speaker Name</a:t>
            </a:r>
          </a:p>
        </p:txBody>
      </p:sp>
      <p:sp>
        <p:nvSpPr>
          <p:cNvPr id="17" name="Text Placeholder 2">
            <a:extLst>
              <a:ext uri="{FF2B5EF4-FFF2-40B4-BE49-F238E27FC236}">
                <a16:creationId xmlns:a16="http://schemas.microsoft.com/office/drawing/2014/main" id="{BD660CF1-76A2-2D47-8E68-BDF20FA493E6}"/>
              </a:ext>
            </a:extLst>
          </p:cNvPr>
          <p:cNvSpPr>
            <a:spLocks noGrp="1"/>
          </p:cNvSpPr>
          <p:nvPr>
            <p:ph type="body" sz="quarter" idx="16" hasCustomPrompt="1"/>
          </p:nvPr>
        </p:nvSpPr>
        <p:spPr>
          <a:xfrm>
            <a:off x="2043170" y="3757999"/>
            <a:ext cx="2940310" cy="276999"/>
          </a:xfrm>
          <a:prstGeom prst="rect">
            <a:avLst/>
          </a:prstGeom>
        </p:spPr>
        <p:txBody>
          <a:bodyPr wrap="square" lIns="0" rIns="0" anchor="t">
            <a:noAutofit/>
          </a:bodyPr>
          <a:lstStyle>
            <a:lvl1pPr>
              <a:defRPr lang="en-US" sz="1200" spc="-40" dirty="0">
                <a:solidFill>
                  <a:schemeClr val="tx1"/>
                </a:solidFill>
                <a:latin typeface="Consolas" panose="020B0609020204030204" pitchFamily="49" charset="0"/>
              </a:defRPr>
            </a:lvl1pPr>
          </a:lstStyle>
          <a:p>
            <a:pPr lvl="0">
              <a:buFont typeface="Arial" panose="020B0604020202020204" pitchFamily="34" charset="0"/>
            </a:pPr>
            <a:r>
              <a:rPr lang="en-US" dirty="0"/>
              <a:t>Title</a:t>
            </a:r>
          </a:p>
        </p:txBody>
      </p:sp>
      <p:sp>
        <p:nvSpPr>
          <p:cNvPr id="11" name="Text Placeholder 2">
            <a:extLst>
              <a:ext uri="{FF2B5EF4-FFF2-40B4-BE49-F238E27FC236}">
                <a16:creationId xmlns:a16="http://schemas.microsoft.com/office/drawing/2014/main" id="{C62988D4-D1C1-1A41-8427-2DC3A0F25244}"/>
              </a:ext>
            </a:extLst>
          </p:cNvPr>
          <p:cNvSpPr>
            <a:spLocks noGrp="1"/>
          </p:cNvSpPr>
          <p:nvPr>
            <p:ph type="body" sz="quarter" idx="17" hasCustomPrompt="1"/>
          </p:nvPr>
        </p:nvSpPr>
        <p:spPr>
          <a:xfrm>
            <a:off x="5380730" y="3422512"/>
            <a:ext cx="2940310"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tx1"/>
                </a:solidFill>
                <a:latin typeface="Consolas" panose="020B0609020204030204" pitchFamily="49" charset="0"/>
                <a:ea typeface="Arial" charset="0"/>
                <a:cs typeface="Arial" charset="0"/>
              </a:defRPr>
            </a:lvl1pPr>
          </a:lstStyle>
          <a:p>
            <a:pPr lvl="0"/>
            <a:r>
              <a:rPr lang="en-US" dirty="0"/>
              <a:t>Speaker Name</a:t>
            </a:r>
          </a:p>
        </p:txBody>
      </p:sp>
      <p:sp>
        <p:nvSpPr>
          <p:cNvPr id="14" name="Text Placeholder 2">
            <a:extLst>
              <a:ext uri="{FF2B5EF4-FFF2-40B4-BE49-F238E27FC236}">
                <a16:creationId xmlns:a16="http://schemas.microsoft.com/office/drawing/2014/main" id="{BCF940C5-CE1A-6A44-BDAA-6603B2A849B5}"/>
              </a:ext>
            </a:extLst>
          </p:cNvPr>
          <p:cNvSpPr>
            <a:spLocks noGrp="1"/>
          </p:cNvSpPr>
          <p:nvPr>
            <p:ph type="body" sz="quarter" idx="18" hasCustomPrompt="1"/>
          </p:nvPr>
        </p:nvSpPr>
        <p:spPr>
          <a:xfrm>
            <a:off x="5380730" y="3757999"/>
            <a:ext cx="2940310" cy="276999"/>
          </a:xfrm>
          <a:prstGeom prst="rect">
            <a:avLst/>
          </a:prstGeom>
        </p:spPr>
        <p:txBody>
          <a:bodyPr wrap="square" lIns="0" rIns="0" anchor="t">
            <a:noAutofit/>
          </a:bodyPr>
          <a:lstStyle>
            <a:lvl1pPr>
              <a:defRPr lang="en-US" sz="1200" spc="-40" dirty="0">
                <a:solidFill>
                  <a:schemeClr val="tx1"/>
                </a:solidFill>
                <a:latin typeface="Consolas" panose="020B0609020204030204" pitchFamily="49" charset="0"/>
              </a:defRPr>
            </a:lvl1pPr>
          </a:lstStyle>
          <a:p>
            <a:pPr lvl="0">
              <a:buFont typeface="Arial" panose="020B0604020202020204" pitchFamily="34" charset="0"/>
            </a:pPr>
            <a:r>
              <a:rPr lang="en-US" dirty="0"/>
              <a:t>Title</a:t>
            </a:r>
          </a:p>
        </p:txBody>
      </p:sp>
      <p:sp>
        <p:nvSpPr>
          <p:cNvPr id="18" name="Rectangle 17">
            <a:extLst>
              <a:ext uri="{FF2B5EF4-FFF2-40B4-BE49-F238E27FC236}">
                <a16:creationId xmlns:a16="http://schemas.microsoft.com/office/drawing/2014/main" id="{3A42426D-289D-6F45-97AD-6E2089A90B5A}"/>
              </a:ext>
            </a:extLst>
          </p:cNvPr>
          <p:cNvSpPr/>
          <p:nvPr/>
        </p:nvSpPr>
        <p:spPr>
          <a:xfrm>
            <a:off x="7051352" y="4960500"/>
            <a:ext cx="1346522" cy="123111"/>
          </a:xfrm>
          <a:prstGeom prst="rect">
            <a:avLst/>
          </a:prstGeom>
        </p:spPr>
        <p:txBody>
          <a:bodyPr wrap="none" lIns="0" tIns="0" rIns="0" bIns="0" anchor="ctr">
            <a:spAutoFit/>
          </a:bodyPr>
          <a:lstStyle/>
          <a:p>
            <a:pPr lvl="0" algn="r"/>
            <a:r>
              <a:rPr lang="en-US" sz="800" dirty="0">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2606997974"/>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Cover Slide 2">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656CE9-0040-A34F-8C4D-2091C9CAA70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71550" y="0"/>
            <a:ext cx="2825750" cy="5143500"/>
          </a:xfrm>
          <a:prstGeom prst="rect">
            <a:avLst/>
          </a:prstGeom>
        </p:spPr>
      </p:pic>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4062740" y="2415441"/>
            <a:ext cx="4824896" cy="369332"/>
          </a:xfrm>
          <a:prstGeom prst="rect">
            <a:avLst/>
          </a:prstGeom>
        </p:spPr>
        <p:txBody>
          <a:bodyPr wrap="square" lIns="0" rIns="0" anchor="t">
            <a:spAutoFit/>
          </a:bodyPr>
          <a:lstStyle>
            <a:lvl1pPr marL="0" indent="0">
              <a:buFont typeface="Arial" panose="020B0604020202020204" pitchFamily="34" charset="0"/>
              <a:buNone/>
              <a:defRPr lang="en-US" sz="1800" b="0" i="0" kern="1200" baseline="0" dirty="0">
                <a:solidFill>
                  <a:schemeClr val="bg1"/>
                </a:solidFill>
                <a:latin typeface="+mn-lt"/>
                <a:ea typeface="Arial" charset="0"/>
                <a:cs typeface="Arial" charset="0"/>
              </a:defRPr>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4070735" y="1235365"/>
            <a:ext cx="4819265" cy="997196"/>
          </a:xfrm>
          <a:prstGeom prst="rect">
            <a:avLst/>
          </a:prstGeom>
        </p:spPr>
        <p:txBody>
          <a:bodyPr vert="horz" wrap="square" lIns="0" tIns="0" rIns="0" bIns="0" rtlCol="0" anchor="t">
            <a:noAutofit/>
          </a:bodyPr>
          <a:lstStyle>
            <a:lvl1pPr>
              <a:defRPr sz="3600">
                <a:solidFill>
                  <a:schemeClr val="bg1"/>
                </a:solidFill>
              </a:defRPr>
            </a:lvl1pPr>
          </a:lstStyle>
          <a:p>
            <a:r>
              <a:rPr lang="en-US" dirty="0"/>
              <a:t>Presentation Title</a:t>
            </a:r>
            <a:br>
              <a:rPr lang="en-US" dirty="0"/>
            </a:br>
            <a:r>
              <a:rPr lang="en-US" dirty="0"/>
              <a:t>Presentation Title</a:t>
            </a:r>
          </a:p>
        </p:txBody>
      </p:sp>
      <p:sp>
        <p:nvSpPr>
          <p:cNvPr id="13" name="Text Placeholder 2">
            <a:extLst>
              <a:ext uri="{FF2B5EF4-FFF2-40B4-BE49-F238E27FC236}">
                <a16:creationId xmlns:a16="http://schemas.microsoft.com/office/drawing/2014/main" id="{DB56DA04-C94C-7D4C-850E-73A6ADC441D9}"/>
              </a:ext>
            </a:extLst>
          </p:cNvPr>
          <p:cNvSpPr>
            <a:spLocks noGrp="1"/>
          </p:cNvSpPr>
          <p:nvPr>
            <p:ph type="body" sz="quarter" idx="15" hasCustomPrompt="1"/>
          </p:nvPr>
        </p:nvSpPr>
        <p:spPr>
          <a:xfrm>
            <a:off x="4062741" y="3422512"/>
            <a:ext cx="4824894"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bg1"/>
                </a:solidFill>
                <a:latin typeface="Consolas" panose="020B0609020204030204" pitchFamily="49" charset="0"/>
                <a:ea typeface="Arial" charset="0"/>
                <a:cs typeface="Arial" charset="0"/>
              </a:defRPr>
            </a:lvl1pPr>
          </a:lstStyle>
          <a:p>
            <a:pPr lvl="0"/>
            <a:r>
              <a:rPr lang="en-US" dirty="0"/>
              <a:t>Speaker Name</a:t>
            </a:r>
          </a:p>
        </p:txBody>
      </p:sp>
      <p:pic>
        <p:nvPicPr>
          <p:cNvPr id="12" name="Image">
            <a:extLst>
              <a:ext uri="{FF2B5EF4-FFF2-40B4-BE49-F238E27FC236}">
                <a16:creationId xmlns:a16="http://schemas.microsoft.com/office/drawing/2014/main" id="{7427F21E-3609-7943-AE05-8CAE39A3A873}"/>
              </a:ext>
            </a:extLst>
          </p:cNvPr>
          <p:cNvPicPr>
            <a:picLocks noChangeAspect="1"/>
          </p:cNvPicPr>
          <p:nvPr/>
        </p:nvPicPr>
        <p:blipFill>
          <a:blip r:embed="rId3"/>
          <a:srcRect/>
          <a:stretch/>
        </p:blipFill>
        <p:spPr>
          <a:xfrm>
            <a:off x="246990" y="250462"/>
            <a:ext cx="489607" cy="327631"/>
          </a:xfrm>
          <a:prstGeom prst="rect">
            <a:avLst/>
          </a:prstGeom>
          <a:ln w="12700">
            <a:miter lim="400000"/>
          </a:ln>
        </p:spPr>
      </p:pic>
      <p:sp>
        <p:nvSpPr>
          <p:cNvPr id="10" name="Rectangle 9">
            <a:extLst>
              <a:ext uri="{FF2B5EF4-FFF2-40B4-BE49-F238E27FC236}">
                <a16:creationId xmlns:a16="http://schemas.microsoft.com/office/drawing/2014/main" id="{30D660A3-5027-7045-8F6D-B7A3E56EEF1E}"/>
              </a:ext>
            </a:extLst>
          </p:cNvPr>
          <p:cNvSpPr/>
          <p:nvPr/>
        </p:nvSpPr>
        <p:spPr>
          <a:xfrm>
            <a:off x="246991" y="4667627"/>
            <a:ext cx="724560" cy="276999"/>
          </a:xfrm>
          <a:prstGeom prst="rect">
            <a:avLst/>
          </a:prstGeom>
        </p:spPr>
        <p:txBody>
          <a:bodyPr wrap="none" lIns="0" tIns="0" rIns="0" bIns="0" anchor="b">
            <a:noAutofit/>
          </a:bodyPr>
          <a:lstStyle/>
          <a:p>
            <a:pPr lvl="0"/>
            <a:r>
              <a:rPr lang="en-US" sz="1000" spc="-20" baseline="0" dirty="0">
                <a:solidFill>
                  <a:schemeClr val="tx2"/>
                </a:solidFill>
              </a:rPr>
              <a:t>ni.com</a:t>
            </a:r>
          </a:p>
        </p:txBody>
      </p:sp>
      <p:sp>
        <p:nvSpPr>
          <p:cNvPr id="15" name="Text Placeholder 2">
            <a:extLst>
              <a:ext uri="{FF2B5EF4-FFF2-40B4-BE49-F238E27FC236}">
                <a16:creationId xmlns:a16="http://schemas.microsoft.com/office/drawing/2014/main" id="{58899CD4-D773-0A4B-A456-E6BBF46A3C00}"/>
              </a:ext>
            </a:extLst>
          </p:cNvPr>
          <p:cNvSpPr>
            <a:spLocks noGrp="1"/>
          </p:cNvSpPr>
          <p:nvPr>
            <p:ph type="body" sz="quarter" idx="16" hasCustomPrompt="1"/>
          </p:nvPr>
        </p:nvSpPr>
        <p:spPr>
          <a:xfrm>
            <a:off x="4062740" y="3757999"/>
            <a:ext cx="4824896" cy="276999"/>
          </a:xfrm>
          <a:prstGeom prst="rect">
            <a:avLst/>
          </a:prstGeom>
        </p:spPr>
        <p:txBody>
          <a:bodyPr wrap="square" lIns="0" rIns="0" anchor="t">
            <a:noAutofit/>
          </a:bodyPr>
          <a:lstStyle>
            <a:lvl1pPr>
              <a:defRPr lang="en-US" sz="1200" spc="-40" dirty="0">
                <a:solidFill>
                  <a:schemeClr val="bg1"/>
                </a:solidFill>
                <a:latin typeface="Consolas" panose="020B0609020204030204" pitchFamily="49" charset="0"/>
              </a:defRPr>
            </a:lvl1pPr>
          </a:lstStyle>
          <a:p>
            <a:pPr lvl="0">
              <a:buFont typeface="Arial" panose="020B0604020202020204" pitchFamily="34" charset="0"/>
            </a:pPr>
            <a:r>
              <a:rPr lang="en-US" dirty="0"/>
              <a:t>Title</a:t>
            </a:r>
          </a:p>
        </p:txBody>
      </p:sp>
      <p:sp>
        <p:nvSpPr>
          <p:cNvPr id="11" name="Rectangle 10">
            <a:extLst>
              <a:ext uri="{FF2B5EF4-FFF2-40B4-BE49-F238E27FC236}">
                <a16:creationId xmlns:a16="http://schemas.microsoft.com/office/drawing/2014/main" id="{DA282389-75B1-CC4B-9468-CF35DD72E306}"/>
              </a:ext>
            </a:extLst>
          </p:cNvPr>
          <p:cNvSpPr/>
          <p:nvPr/>
        </p:nvSpPr>
        <p:spPr>
          <a:xfrm>
            <a:off x="7541112" y="4960500"/>
            <a:ext cx="1346522" cy="123111"/>
          </a:xfrm>
          <a:prstGeom prst="rect">
            <a:avLst/>
          </a:prstGeom>
        </p:spPr>
        <p:txBody>
          <a:bodyPr wrap="none" lIns="0" tIns="0" rIns="0" bIns="0" anchor="ctr">
            <a:spAutoFit/>
          </a:bodyPr>
          <a:lstStyle/>
          <a:p>
            <a:pPr algn="r"/>
            <a:r>
              <a:rPr lang="en-US" sz="800" noProof="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3006751134"/>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over Slide 2a">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656CE9-0040-A34F-8C4D-2091C9CAA70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71550" y="0"/>
            <a:ext cx="2825750" cy="5143500"/>
          </a:xfrm>
          <a:prstGeom prst="rect">
            <a:avLst/>
          </a:prstGeom>
        </p:spPr>
      </p:pic>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4062740" y="2415441"/>
            <a:ext cx="4824896" cy="369332"/>
          </a:xfrm>
          <a:prstGeom prst="rect">
            <a:avLst/>
          </a:prstGeom>
        </p:spPr>
        <p:txBody>
          <a:bodyPr wrap="square" lIns="0" rIns="0" anchor="t">
            <a:spAutoFit/>
          </a:bodyPr>
          <a:lstStyle>
            <a:lvl1pPr marL="0" indent="0">
              <a:buFont typeface="Arial" panose="020B0604020202020204" pitchFamily="34" charset="0"/>
              <a:buNone/>
              <a:defRPr lang="en-US" sz="1800" b="0" i="0" kern="1200" baseline="0" dirty="0">
                <a:solidFill>
                  <a:schemeClr val="bg1"/>
                </a:solidFill>
                <a:latin typeface="+mn-lt"/>
                <a:ea typeface="Arial" charset="0"/>
                <a:cs typeface="Arial" charset="0"/>
              </a:defRPr>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4070735" y="1235365"/>
            <a:ext cx="4819265" cy="997196"/>
          </a:xfrm>
          <a:prstGeom prst="rect">
            <a:avLst/>
          </a:prstGeom>
        </p:spPr>
        <p:txBody>
          <a:bodyPr vert="horz" wrap="square" lIns="0" tIns="0" rIns="0" bIns="0" rtlCol="0" anchor="t">
            <a:noAutofit/>
          </a:bodyPr>
          <a:lstStyle>
            <a:lvl1pPr>
              <a:defRPr sz="3600">
                <a:solidFill>
                  <a:schemeClr val="bg1"/>
                </a:solidFill>
              </a:defRPr>
            </a:lvl1pPr>
          </a:lstStyle>
          <a:p>
            <a:r>
              <a:rPr lang="en-US" dirty="0"/>
              <a:t>Presentation Title</a:t>
            </a:r>
            <a:br>
              <a:rPr lang="en-US" dirty="0"/>
            </a:br>
            <a:r>
              <a:rPr lang="en-US" dirty="0"/>
              <a:t>Presentation Title</a:t>
            </a:r>
          </a:p>
        </p:txBody>
      </p:sp>
      <p:sp>
        <p:nvSpPr>
          <p:cNvPr id="13" name="Text Placeholder 2">
            <a:extLst>
              <a:ext uri="{FF2B5EF4-FFF2-40B4-BE49-F238E27FC236}">
                <a16:creationId xmlns:a16="http://schemas.microsoft.com/office/drawing/2014/main" id="{DB56DA04-C94C-7D4C-850E-73A6ADC441D9}"/>
              </a:ext>
            </a:extLst>
          </p:cNvPr>
          <p:cNvSpPr>
            <a:spLocks noGrp="1"/>
          </p:cNvSpPr>
          <p:nvPr>
            <p:ph type="body" sz="quarter" idx="15" hasCustomPrompt="1"/>
          </p:nvPr>
        </p:nvSpPr>
        <p:spPr>
          <a:xfrm>
            <a:off x="4062741" y="3422512"/>
            <a:ext cx="2230469"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bg1"/>
                </a:solidFill>
                <a:latin typeface="Consolas" panose="020B0609020204030204" pitchFamily="49" charset="0"/>
                <a:ea typeface="Arial" charset="0"/>
                <a:cs typeface="Arial" charset="0"/>
              </a:defRPr>
            </a:lvl1pPr>
          </a:lstStyle>
          <a:p>
            <a:pPr lvl="0"/>
            <a:r>
              <a:rPr lang="en-US" dirty="0"/>
              <a:t>Speaker Name</a:t>
            </a:r>
          </a:p>
        </p:txBody>
      </p:sp>
      <p:pic>
        <p:nvPicPr>
          <p:cNvPr id="12" name="Image">
            <a:extLst>
              <a:ext uri="{FF2B5EF4-FFF2-40B4-BE49-F238E27FC236}">
                <a16:creationId xmlns:a16="http://schemas.microsoft.com/office/drawing/2014/main" id="{7427F21E-3609-7943-AE05-8CAE39A3A873}"/>
              </a:ext>
            </a:extLst>
          </p:cNvPr>
          <p:cNvPicPr>
            <a:picLocks noChangeAspect="1"/>
          </p:cNvPicPr>
          <p:nvPr/>
        </p:nvPicPr>
        <p:blipFill>
          <a:blip r:embed="rId3"/>
          <a:srcRect/>
          <a:stretch/>
        </p:blipFill>
        <p:spPr>
          <a:xfrm>
            <a:off x="246990" y="250462"/>
            <a:ext cx="489607" cy="327631"/>
          </a:xfrm>
          <a:prstGeom prst="rect">
            <a:avLst/>
          </a:prstGeom>
          <a:ln w="12700">
            <a:miter lim="400000"/>
          </a:ln>
        </p:spPr>
      </p:pic>
      <p:sp>
        <p:nvSpPr>
          <p:cNvPr id="10" name="Rectangle 9">
            <a:extLst>
              <a:ext uri="{FF2B5EF4-FFF2-40B4-BE49-F238E27FC236}">
                <a16:creationId xmlns:a16="http://schemas.microsoft.com/office/drawing/2014/main" id="{30D660A3-5027-7045-8F6D-B7A3E56EEF1E}"/>
              </a:ext>
            </a:extLst>
          </p:cNvPr>
          <p:cNvSpPr/>
          <p:nvPr/>
        </p:nvSpPr>
        <p:spPr>
          <a:xfrm>
            <a:off x="246991" y="4667627"/>
            <a:ext cx="724560" cy="276999"/>
          </a:xfrm>
          <a:prstGeom prst="rect">
            <a:avLst/>
          </a:prstGeom>
        </p:spPr>
        <p:txBody>
          <a:bodyPr wrap="none" lIns="0" tIns="0" rIns="0" bIns="0" anchor="b">
            <a:noAutofit/>
          </a:bodyPr>
          <a:lstStyle/>
          <a:p>
            <a:pPr lvl="0"/>
            <a:r>
              <a:rPr lang="en-US" sz="1000" spc="-20" baseline="0" dirty="0">
                <a:solidFill>
                  <a:schemeClr val="tx2"/>
                </a:solidFill>
              </a:rPr>
              <a:t>ni.com</a:t>
            </a:r>
          </a:p>
        </p:txBody>
      </p:sp>
      <p:sp>
        <p:nvSpPr>
          <p:cNvPr id="15" name="Text Placeholder 2">
            <a:extLst>
              <a:ext uri="{FF2B5EF4-FFF2-40B4-BE49-F238E27FC236}">
                <a16:creationId xmlns:a16="http://schemas.microsoft.com/office/drawing/2014/main" id="{58899CD4-D773-0A4B-A456-E6BBF46A3C00}"/>
              </a:ext>
            </a:extLst>
          </p:cNvPr>
          <p:cNvSpPr>
            <a:spLocks noGrp="1"/>
          </p:cNvSpPr>
          <p:nvPr>
            <p:ph type="body" sz="quarter" idx="16" hasCustomPrompt="1"/>
          </p:nvPr>
        </p:nvSpPr>
        <p:spPr>
          <a:xfrm>
            <a:off x="4062740" y="3757999"/>
            <a:ext cx="2230470" cy="276999"/>
          </a:xfrm>
          <a:prstGeom prst="rect">
            <a:avLst/>
          </a:prstGeom>
        </p:spPr>
        <p:txBody>
          <a:bodyPr wrap="square" lIns="0" rIns="0" anchor="t">
            <a:noAutofit/>
          </a:bodyPr>
          <a:lstStyle>
            <a:lvl1pPr>
              <a:defRPr lang="en-US" sz="1200" spc="-40" dirty="0">
                <a:solidFill>
                  <a:schemeClr val="bg1"/>
                </a:solidFill>
                <a:latin typeface="Consolas" panose="020B0609020204030204" pitchFamily="49" charset="0"/>
              </a:defRPr>
            </a:lvl1pPr>
          </a:lstStyle>
          <a:p>
            <a:pPr lvl="0">
              <a:buFont typeface="Arial" panose="020B0604020202020204" pitchFamily="34" charset="0"/>
            </a:pPr>
            <a:r>
              <a:rPr lang="en-US" dirty="0"/>
              <a:t>Title</a:t>
            </a:r>
          </a:p>
        </p:txBody>
      </p:sp>
      <p:sp>
        <p:nvSpPr>
          <p:cNvPr id="11" name="Text Placeholder 2">
            <a:extLst>
              <a:ext uri="{FF2B5EF4-FFF2-40B4-BE49-F238E27FC236}">
                <a16:creationId xmlns:a16="http://schemas.microsoft.com/office/drawing/2014/main" id="{642154EA-E8B3-AA44-A122-ED39A876F1C7}"/>
              </a:ext>
            </a:extLst>
          </p:cNvPr>
          <p:cNvSpPr>
            <a:spLocks noGrp="1"/>
          </p:cNvSpPr>
          <p:nvPr>
            <p:ph type="body" sz="quarter" idx="17" hasCustomPrompt="1"/>
          </p:nvPr>
        </p:nvSpPr>
        <p:spPr>
          <a:xfrm>
            <a:off x="6549575" y="3422512"/>
            <a:ext cx="2338061"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bg1"/>
                </a:solidFill>
                <a:latin typeface="Consolas" panose="020B0609020204030204" pitchFamily="49" charset="0"/>
                <a:ea typeface="Arial" charset="0"/>
                <a:cs typeface="Arial" charset="0"/>
              </a:defRPr>
            </a:lvl1pPr>
          </a:lstStyle>
          <a:p>
            <a:pPr lvl="0"/>
            <a:r>
              <a:rPr lang="en-US" dirty="0"/>
              <a:t>Speaker Name</a:t>
            </a:r>
          </a:p>
        </p:txBody>
      </p:sp>
      <p:sp>
        <p:nvSpPr>
          <p:cNvPr id="14" name="Text Placeholder 2">
            <a:extLst>
              <a:ext uri="{FF2B5EF4-FFF2-40B4-BE49-F238E27FC236}">
                <a16:creationId xmlns:a16="http://schemas.microsoft.com/office/drawing/2014/main" id="{E2D1A662-941F-1842-8AA2-C52D8699D174}"/>
              </a:ext>
            </a:extLst>
          </p:cNvPr>
          <p:cNvSpPr>
            <a:spLocks noGrp="1"/>
          </p:cNvSpPr>
          <p:nvPr>
            <p:ph type="body" sz="quarter" idx="18" hasCustomPrompt="1"/>
          </p:nvPr>
        </p:nvSpPr>
        <p:spPr>
          <a:xfrm>
            <a:off x="6549574" y="3757999"/>
            <a:ext cx="2338061" cy="276999"/>
          </a:xfrm>
          <a:prstGeom prst="rect">
            <a:avLst/>
          </a:prstGeom>
        </p:spPr>
        <p:txBody>
          <a:bodyPr wrap="square" lIns="0" rIns="0" anchor="t">
            <a:noAutofit/>
          </a:bodyPr>
          <a:lstStyle>
            <a:lvl1pPr>
              <a:defRPr lang="en-US" sz="1200" spc="-40" dirty="0">
                <a:solidFill>
                  <a:schemeClr val="bg1"/>
                </a:solidFill>
                <a:latin typeface="Consolas" panose="020B0609020204030204" pitchFamily="49" charset="0"/>
              </a:defRPr>
            </a:lvl1pPr>
          </a:lstStyle>
          <a:p>
            <a:pPr lvl="0">
              <a:buFont typeface="Arial" panose="020B0604020202020204" pitchFamily="34" charset="0"/>
            </a:pPr>
            <a:r>
              <a:rPr lang="en-US" dirty="0"/>
              <a:t>Title</a:t>
            </a:r>
          </a:p>
        </p:txBody>
      </p:sp>
      <p:sp>
        <p:nvSpPr>
          <p:cNvPr id="17" name="Rectangle 16">
            <a:extLst>
              <a:ext uri="{FF2B5EF4-FFF2-40B4-BE49-F238E27FC236}">
                <a16:creationId xmlns:a16="http://schemas.microsoft.com/office/drawing/2014/main" id="{6026037C-1B8C-FA4D-9B00-3FD58363E163}"/>
              </a:ext>
            </a:extLst>
          </p:cNvPr>
          <p:cNvSpPr/>
          <p:nvPr/>
        </p:nvSpPr>
        <p:spPr>
          <a:xfrm>
            <a:off x="7541112" y="4960500"/>
            <a:ext cx="1346522" cy="123111"/>
          </a:xfrm>
          <a:prstGeom prst="rect">
            <a:avLst/>
          </a:prstGeom>
        </p:spPr>
        <p:txBody>
          <a:bodyPr wrap="none" lIns="0" tIns="0" rIns="0" bIns="0" anchor="ctr">
            <a:spAutoFit/>
          </a:bodyPr>
          <a:lstStyle/>
          <a:p>
            <a:pPr algn="r"/>
            <a:r>
              <a:rPr lang="en-US" sz="800" noProof="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1510139324"/>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Brand Update for ending or begining">
    <p:bg>
      <p:bgPr>
        <a:solidFill>
          <a:schemeClr val="tx2"/>
        </a:solidFill>
        <a:effectLst/>
      </p:bgPr>
    </p:bg>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4318A853-BC17-0E4F-BD5F-6054F35EDA2B}"/>
              </a:ext>
            </a:extLst>
          </p:cNvPr>
          <p:cNvSpPr/>
          <p:nvPr/>
        </p:nvSpPr>
        <p:spPr>
          <a:xfrm rot="10800000" flipH="1">
            <a:off x="0" y="-4"/>
            <a:ext cx="9144001" cy="5143501"/>
          </a:xfrm>
          <a:custGeom>
            <a:avLst/>
            <a:gdLst>
              <a:gd name="connsiteX0" fmla="*/ 5208134 w 9143999"/>
              <a:gd name="connsiteY0" fmla="*/ 0 h 5143500"/>
              <a:gd name="connsiteX1" fmla="*/ 5208136 w 9143999"/>
              <a:gd name="connsiteY1" fmla="*/ 0 h 5143500"/>
              <a:gd name="connsiteX2" fmla="*/ 9143999 w 9143999"/>
              <a:gd name="connsiteY2" fmla="*/ 0 h 5143500"/>
              <a:gd name="connsiteX3" fmla="*/ 9143999 w 9143999"/>
              <a:gd name="connsiteY3" fmla="*/ 5143500 h 5143500"/>
              <a:gd name="connsiteX4" fmla="*/ 5208136 w 9143999"/>
              <a:gd name="connsiteY4" fmla="*/ 5143500 h 5143500"/>
              <a:gd name="connsiteX5" fmla="*/ 0 w 9143999"/>
              <a:gd name="connsiteY5" fmla="*/ 5143500 h 5143500"/>
              <a:gd name="connsiteX6" fmla="*/ 5208134 w 9143999"/>
              <a:gd name="connsiteY6"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3999" h="5143500">
                <a:moveTo>
                  <a:pt x="5208134" y="0"/>
                </a:moveTo>
                <a:lnTo>
                  <a:pt x="5208136" y="0"/>
                </a:lnTo>
                <a:lnTo>
                  <a:pt x="9143999" y="0"/>
                </a:lnTo>
                <a:lnTo>
                  <a:pt x="9143999" y="5143500"/>
                </a:lnTo>
                <a:lnTo>
                  <a:pt x="5208136" y="5143500"/>
                </a:lnTo>
                <a:lnTo>
                  <a:pt x="0" y="5143500"/>
                </a:lnTo>
                <a:cubicBezTo>
                  <a:pt x="0" y="2302825"/>
                  <a:pt x="2331762" y="0"/>
                  <a:pt x="5208134" y="0"/>
                </a:cubicBezTo>
                <a:close/>
              </a:path>
            </a:pathLst>
          </a:cu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pic>
        <p:nvPicPr>
          <p:cNvPr id="6" name="Graphic 4">
            <a:extLst>
              <a:ext uri="{FF2B5EF4-FFF2-40B4-BE49-F238E27FC236}">
                <a16:creationId xmlns:a16="http://schemas.microsoft.com/office/drawing/2014/main" id="{7501A2DC-C99D-5B49-99EF-FFB52ED4626F}"/>
              </a:ext>
            </a:extLst>
          </p:cNvPr>
          <p:cNvPicPr>
            <a:picLocks/>
          </p:cNvPicPr>
          <p:nvPr/>
        </p:nvPicPr>
        <p:blipFill>
          <a:blip r:embed="rId2"/>
          <a:srcRect/>
          <a:stretch/>
        </p:blipFill>
        <p:spPr>
          <a:xfrm>
            <a:off x="2612164" y="1781945"/>
            <a:ext cx="4741136" cy="1022092"/>
          </a:xfrm>
          <a:prstGeom prst="rect">
            <a:avLst/>
          </a:prstGeom>
        </p:spPr>
      </p:pic>
      <p:sp>
        <p:nvSpPr>
          <p:cNvPr id="4" name="Rectangle 3">
            <a:extLst>
              <a:ext uri="{FF2B5EF4-FFF2-40B4-BE49-F238E27FC236}">
                <a16:creationId xmlns:a16="http://schemas.microsoft.com/office/drawing/2014/main" id="{7D051C78-DAD1-7845-9DFF-56CBEF50FCF4}"/>
              </a:ext>
            </a:extLst>
          </p:cNvPr>
          <p:cNvSpPr/>
          <p:nvPr/>
        </p:nvSpPr>
        <p:spPr>
          <a:xfrm>
            <a:off x="244475" y="4960500"/>
            <a:ext cx="1346522" cy="123111"/>
          </a:xfrm>
          <a:prstGeom prst="rect">
            <a:avLst/>
          </a:prstGeom>
        </p:spPr>
        <p:txBody>
          <a:bodyPr wrap="none" lIns="0" tIns="0" rIns="0" bIns="0" anchor="ctr">
            <a:spAutoFit/>
          </a:bodyPr>
          <a:lstStyle/>
          <a:p>
            <a:pPr algn="l"/>
            <a:r>
              <a:rPr lang="en-US" sz="800" dirty="0">
                <a:solidFill>
                  <a:schemeClr val="bg1"/>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57440266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Agenda ">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 y="1"/>
            <a:ext cx="3552825" cy="514349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endParaRPr lang="en-US"/>
          </a:p>
        </p:txBody>
      </p:sp>
      <p:sp>
        <p:nvSpPr>
          <p:cNvPr id="2" name="Title 1"/>
          <p:cNvSpPr>
            <a:spLocks noGrp="1"/>
          </p:cNvSpPr>
          <p:nvPr>
            <p:ph type="ctrTitle" hasCustomPrompt="1"/>
          </p:nvPr>
        </p:nvSpPr>
        <p:spPr>
          <a:xfrm>
            <a:off x="736600" y="829515"/>
            <a:ext cx="2446438" cy="590931"/>
          </a:xfrm>
          <a:prstGeom prst="rect">
            <a:avLst/>
          </a:prstGeom>
        </p:spPr>
        <p:txBody>
          <a:bodyPr wrap="square" lIns="0" rIns="0" anchor="t">
            <a:noAutofit/>
          </a:bodyPr>
          <a:lstStyle>
            <a:lvl1pPr algn="l">
              <a:defRPr sz="3600" baseline="0">
                <a:solidFill>
                  <a:schemeClr val="tx1"/>
                </a:solidFill>
              </a:defRPr>
            </a:lvl1pPr>
          </a:lstStyle>
          <a:p>
            <a:r>
              <a:rPr lang="en-US" dirty="0"/>
              <a:t>Agenda</a:t>
            </a:r>
          </a:p>
        </p:txBody>
      </p:sp>
      <p:sp>
        <p:nvSpPr>
          <p:cNvPr id="5" name="Text Placeholder 4">
            <a:extLst>
              <a:ext uri="{FF2B5EF4-FFF2-40B4-BE49-F238E27FC236}">
                <a16:creationId xmlns:a16="http://schemas.microsoft.com/office/drawing/2014/main" id="{8A08097A-F6BF-584E-9C47-5BC4A6E65785}"/>
              </a:ext>
            </a:extLst>
          </p:cNvPr>
          <p:cNvSpPr>
            <a:spLocks noGrp="1"/>
          </p:cNvSpPr>
          <p:nvPr>
            <p:ph type="body" sz="quarter" idx="10" hasCustomPrompt="1"/>
          </p:nvPr>
        </p:nvSpPr>
        <p:spPr>
          <a:xfrm>
            <a:off x="3797300" y="829513"/>
            <a:ext cx="4599538" cy="4071099"/>
          </a:xfrm>
          <a:prstGeom prst="rect">
            <a:avLst/>
          </a:prstGeom>
        </p:spPr>
        <p:txBody>
          <a:bodyPr wrap="square" lIns="0" tIns="0" rIns="0" anchor="t">
            <a:noAutofit/>
          </a:bodyPr>
          <a:lstStyle>
            <a:lvl1pPr marL="0" marR="0" indent="0" algn="l" defTabSz="914400" rtl="0" eaLnBrk="1" fontAlgn="auto" latinLnBrk="0" hangingPunct="1">
              <a:lnSpc>
                <a:spcPct val="100000"/>
              </a:lnSpc>
              <a:spcBef>
                <a:spcPts val="0"/>
              </a:spcBef>
              <a:spcAft>
                <a:spcPts val="1200"/>
              </a:spcAft>
              <a:buClr>
                <a:schemeClr val="bg2">
                  <a:lumMod val="50000"/>
                </a:schemeClr>
              </a:buClr>
              <a:buSzPct val="70000"/>
              <a:buFont typeface="Wingdings" charset="2"/>
              <a:buNone/>
              <a:tabLst>
                <a:tab pos="182880" algn="l"/>
              </a:tabLst>
              <a:defRPr sz="1600"/>
            </a:lvl1pPr>
          </a:lstStyle>
          <a:p>
            <a:pPr lvl="0"/>
            <a:r>
              <a:rPr lang="en-US" dirty="0"/>
              <a:t>Content Item 1</a:t>
            </a:r>
          </a:p>
          <a:p>
            <a:pPr lvl="0"/>
            <a:r>
              <a:rPr lang="en-US" dirty="0"/>
              <a:t>Content Item 2</a:t>
            </a:r>
          </a:p>
          <a:p>
            <a:pPr lvl="0"/>
            <a:r>
              <a:rPr lang="en-US" dirty="0"/>
              <a:t>Content Item 3</a:t>
            </a:r>
          </a:p>
          <a:p>
            <a:pPr lvl="0"/>
            <a:r>
              <a:rPr lang="en-US" dirty="0"/>
              <a:t>Content Item 4</a:t>
            </a:r>
          </a:p>
          <a:p>
            <a:pPr lvl="0"/>
            <a:r>
              <a:rPr lang="en-US" dirty="0"/>
              <a:t>Content Item 5 </a:t>
            </a:r>
          </a:p>
        </p:txBody>
      </p:sp>
      <p:sp>
        <p:nvSpPr>
          <p:cNvPr id="10" name="Text Placeholder 2">
            <a:extLst>
              <a:ext uri="{FF2B5EF4-FFF2-40B4-BE49-F238E27FC236}">
                <a16:creationId xmlns:a16="http://schemas.microsoft.com/office/drawing/2014/main" id="{80A5EDD0-1CB4-2B41-A679-1B853092C722}"/>
              </a:ext>
            </a:extLst>
          </p:cNvPr>
          <p:cNvSpPr>
            <a:spLocks noGrp="1"/>
          </p:cNvSpPr>
          <p:nvPr>
            <p:ph type="body" sz="quarter" idx="17" hasCustomPrompt="1"/>
          </p:nvPr>
        </p:nvSpPr>
        <p:spPr>
          <a:xfrm>
            <a:off x="3794464" y="340219"/>
            <a:ext cx="4603411"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4" name="Rectangle 13">
            <a:extLst>
              <a:ext uri="{FF2B5EF4-FFF2-40B4-BE49-F238E27FC236}">
                <a16:creationId xmlns:a16="http://schemas.microsoft.com/office/drawing/2014/main" id="{60480955-08E5-A84E-A06C-1ADD27561CB6}"/>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grpSp>
        <p:nvGrpSpPr>
          <p:cNvPr id="28" name="Group 27">
            <a:extLst>
              <a:ext uri="{FF2B5EF4-FFF2-40B4-BE49-F238E27FC236}">
                <a16:creationId xmlns:a16="http://schemas.microsoft.com/office/drawing/2014/main" id="{0A01A894-262B-F94E-8BD2-DA7CF9CA6D79}"/>
              </a:ext>
            </a:extLst>
          </p:cNvPr>
          <p:cNvGrpSpPr/>
          <p:nvPr/>
        </p:nvGrpSpPr>
        <p:grpSpPr>
          <a:xfrm>
            <a:off x="253999" y="259645"/>
            <a:ext cx="8143876" cy="4677479"/>
            <a:chOff x="253999" y="256470"/>
            <a:chExt cx="8143876" cy="4677479"/>
          </a:xfrm>
        </p:grpSpPr>
        <p:grpSp>
          <p:nvGrpSpPr>
            <p:cNvPr id="18" name="Group 17">
              <a:extLst>
                <a:ext uri="{FF2B5EF4-FFF2-40B4-BE49-F238E27FC236}">
                  <a16:creationId xmlns:a16="http://schemas.microsoft.com/office/drawing/2014/main" id="{15F92D2A-1D24-144F-8314-92BA0673621A}"/>
                </a:ext>
              </a:extLst>
            </p:cNvPr>
            <p:cNvGrpSpPr/>
            <p:nvPr/>
          </p:nvGrpSpPr>
          <p:grpSpPr>
            <a:xfrm flipH="1" flipV="1">
              <a:off x="253999" y="256470"/>
              <a:ext cx="2929039" cy="4677479"/>
              <a:chOff x="701574" y="218374"/>
              <a:chExt cx="2929039" cy="4677479"/>
            </a:xfrm>
          </p:grpSpPr>
          <p:sp>
            <p:nvSpPr>
              <p:cNvPr id="19" name="Freeform 18">
                <a:extLst>
                  <a:ext uri="{FF2B5EF4-FFF2-40B4-BE49-F238E27FC236}">
                    <a16:creationId xmlns:a16="http://schemas.microsoft.com/office/drawing/2014/main" id="{DB210C0D-B602-A941-AC72-7D0DC7F5AB19}"/>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cxnSp>
            <p:nvCxnSpPr>
              <p:cNvPr id="20" name="Straight Connector 19">
                <a:extLst>
                  <a:ext uri="{FF2B5EF4-FFF2-40B4-BE49-F238E27FC236}">
                    <a16:creationId xmlns:a16="http://schemas.microsoft.com/office/drawing/2014/main" id="{E873A4F4-1A51-6140-8C37-E56751AC7620}"/>
                  </a:ext>
                </a:extLst>
              </p:cNvPr>
              <p:cNvCxnSpPr>
                <a:cxnSpLocks/>
              </p:cNvCxnSpPr>
              <p:nvPr/>
            </p:nvCxnSpPr>
            <p:spPr>
              <a:xfrm flipH="1" flipV="1">
                <a:off x="3630613" y="218374"/>
                <a:ext cx="0" cy="329159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8183967-A333-1248-9118-8BE4B63D9CA9}"/>
                  </a:ext>
                </a:extLst>
              </p:cNvPr>
              <p:cNvCxnSpPr>
                <a:cxnSpLocks/>
              </p:cNvCxnSpPr>
              <p:nvPr/>
            </p:nvCxnSpPr>
            <p:spPr>
              <a:xfrm flipH="1" flipV="1">
                <a:off x="701574" y="4895853"/>
                <a:ext cx="1543703"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7" name="Straight Connector 26">
              <a:extLst>
                <a:ext uri="{FF2B5EF4-FFF2-40B4-BE49-F238E27FC236}">
                  <a16:creationId xmlns:a16="http://schemas.microsoft.com/office/drawing/2014/main" id="{76C4BB49-F13F-8A4F-8052-DA15D9A94E75}"/>
                </a:ext>
              </a:extLst>
            </p:cNvPr>
            <p:cNvCxnSpPr>
              <a:cxnSpLocks/>
            </p:cNvCxnSpPr>
            <p:nvPr/>
          </p:nvCxnSpPr>
          <p:spPr>
            <a:xfrm>
              <a:off x="3183038" y="256470"/>
              <a:ext cx="521483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grpSp>
      <p:pic>
        <p:nvPicPr>
          <p:cNvPr id="29" name="Image">
            <a:extLst>
              <a:ext uri="{FF2B5EF4-FFF2-40B4-BE49-F238E27FC236}">
                <a16:creationId xmlns:a16="http://schemas.microsoft.com/office/drawing/2014/main" id="{1966D446-3E01-7747-9494-656B03576F61}"/>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15" name="Rectangle 14">
            <a:extLst>
              <a:ext uri="{FF2B5EF4-FFF2-40B4-BE49-F238E27FC236}">
                <a16:creationId xmlns:a16="http://schemas.microsoft.com/office/drawing/2014/main" id="{1A152CF9-BCE8-5E42-9D10-D1795D61AE5A}"/>
              </a:ext>
            </a:extLst>
          </p:cNvPr>
          <p:cNvSpPr/>
          <p:nvPr/>
        </p:nvSpPr>
        <p:spPr>
          <a:xfrm>
            <a:off x="3806824"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1154607903"/>
      </p:ext>
    </p:extLst>
  </p:cSld>
  <p:clrMapOvr>
    <a:masterClrMapping/>
  </p:clrMapOvr>
  <p:extLst>
    <p:ext uri="{DCECCB84-F9BA-43D5-87BE-67443E8EF086}">
      <p15:sldGuideLst xmlns:p15="http://schemas.microsoft.com/office/powerpoint/2012/main">
        <p15:guide id="1" pos="268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_Internal Layout 2">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B0C59DE-2D08-734A-9F9A-4067194B8BD7}"/>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4" name="Content Placeholder 3">
            <a:extLst>
              <a:ext uri="{FF2B5EF4-FFF2-40B4-BE49-F238E27FC236}">
                <a16:creationId xmlns:a16="http://schemas.microsoft.com/office/drawing/2014/main" id="{5BC4DDF9-502B-294C-9E94-2378F0F98F23}"/>
              </a:ext>
            </a:extLst>
          </p:cNvPr>
          <p:cNvSpPr>
            <a:spLocks noGrp="1"/>
          </p:cNvSpPr>
          <p:nvPr>
            <p:ph sz="quarter" idx="19" hasCustomPrompt="1"/>
          </p:nvPr>
        </p:nvSpPr>
        <p:spPr>
          <a:xfrm>
            <a:off x="244475" y="1291965"/>
            <a:ext cx="8654012" cy="3608648"/>
          </a:xfrm>
          <a:prstGeom prst="rect">
            <a:avLst/>
          </a:prstGeom>
        </p:spPr>
        <p:txBody>
          <a:bodyPr lIns="0" rIns="0">
            <a:normAutofit/>
          </a:bodyPr>
          <a:lstStyle>
            <a:lvl1pPr>
              <a:defRPr sz="1600"/>
            </a:lvl1pPr>
          </a:lstStyle>
          <a:p>
            <a:pPr lvl="0"/>
            <a:r>
              <a:rPr lang="en-US" dirty="0"/>
              <a:t>Content</a:t>
            </a:r>
          </a:p>
        </p:txBody>
      </p:sp>
      <p:sp>
        <p:nvSpPr>
          <p:cNvPr id="14" name="Title 1">
            <a:extLst>
              <a:ext uri="{FF2B5EF4-FFF2-40B4-BE49-F238E27FC236}">
                <a16:creationId xmlns:a16="http://schemas.microsoft.com/office/drawing/2014/main" id="{61FBC184-1E82-5C47-AA7E-7E1233E49CCB}"/>
              </a:ext>
            </a:extLst>
          </p:cNvPr>
          <p:cNvSpPr>
            <a:spLocks noGrp="1"/>
          </p:cNvSpPr>
          <p:nvPr>
            <p:ph type="ctrTitle" hasCustomPrompt="1"/>
          </p:nvPr>
        </p:nvSpPr>
        <p:spPr>
          <a:xfrm>
            <a:off x="244475" y="665578"/>
            <a:ext cx="8654012" cy="439338"/>
          </a:xfrm>
          <a:prstGeom prst="rect">
            <a:avLst/>
          </a:prstGeom>
        </p:spPr>
        <p:txBody>
          <a:bodyPr wrap="square" lIns="0" rIns="0" anchor="ctr">
            <a:noAutofit/>
          </a:bodyPr>
          <a:lstStyle>
            <a:lvl1pPr>
              <a:defRPr lang="en-US" sz="2800" dirty="0">
                <a:solidFill>
                  <a:schemeClr val="tx1"/>
                </a:solidFill>
              </a:defRPr>
            </a:lvl1pPr>
          </a:lstStyle>
          <a:p>
            <a:pPr lvl="0"/>
            <a:r>
              <a:rPr lang="en-US" dirty="0"/>
              <a:t>Heading</a:t>
            </a:r>
          </a:p>
        </p:txBody>
      </p:sp>
      <p:sp>
        <p:nvSpPr>
          <p:cNvPr id="15" name="Text Placeholder 2">
            <a:extLst>
              <a:ext uri="{FF2B5EF4-FFF2-40B4-BE49-F238E27FC236}">
                <a16:creationId xmlns:a16="http://schemas.microsoft.com/office/drawing/2014/main" id="{27D35DFA-48F1-7F43-8BA6-4513D22BED86}"/>
              </a:ext>
            </a:extLst>
          </p:cNvPr>
          <p:cNvSpPr>
            <a:spLocks noGrp="1"/>
          </p:cNvSpPr>
          <p:nvPr>
            <p:ph type="body" sz="quarter" idx="18" hasCustomPrompt="1"/>
          </p:nvPr>
        </p:nvSpPr>
        <p:spPr>
          <a:xfrm>
            <a:off x="751389" y="340219"/>
            <a:ext cx="7641386" cy="16929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7" name="Rectangle 16">
            <a:extLst>
              <a:ext uri="{FF2B5EF4-FFF2-40B4-BE49-F238E27FC236}">
                <a16:creationId xmlns:a16="http://schemas.microsoft.com/office/drawing/2014/main" id="{615CB91B-2897-ED46-B47F-C9C35DEBBEDD}"/>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Tree>
    <p:extLst>
      <p:ext uri="{BB962C8B-B14F-4D97-AF65-F5344CB8AC3E}">
        <p14:creationId xmlns:p14="http://schemas.microsoft.com/office/powerpoint/2010/main" val="23741449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1_Internal Layout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4000" y="665577"/>
            <a:ext cx="8645525" cy="439338"/>
          </a:xfrm>
          <a:prstGeom prst="rect">
            <a:avLst/>
          </a:prstGeom>
        </p:spPr>
        <p:txBody>
          <a:bodyPr wrap="square" lIns="0" rIns="0" anchor="ctr">
            <a:noAutofit/>
          </a:bodyPr>
          <a:lstStyle>
            <a:lvl1pPr algn="l">
              <a:defRPr sz="2800" baseline="0">
                <a:solidFill>
                  <a:schemeClr val="tx1"/>
                </a:solidFill>
              </a:defRPr>
            </a:lvl1pPr>
          </a:lstStyle>
          <a:p>
            <a:r>
              <a:rPr lang="en-US" dirty="0"/>
              <a:t>Heading</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p:spPr>
      </p:pic>
      <p:sp>
        <p:nvSpPr>
          <p:cNvPr id="4" name="Content Placeholder 3">
            <a:extLst>
              <a:ext uri="{FF2B5EF4-FFF2-40B4-BE49-F238E27FC236}">
                <a16:creationId xmlns:a16="http://schemas.microsoft.com/office/drawing/2014/main" id="{5BC4DDF9-502B-294C-9E94-2378F0F98F23}"/>
              </a:ext>
            </a:extLst>
          </p:cNvPr>
          <p:cNvSpPr>
            <a:spLocks noGrp="1"/>
          </p:cNvSpPr>
          <p:nvPr>
            <p:ph sz="quarter" idx="19" hasCustomPrompt="1"/>
          </p:nvPr>
        </p:nvSpPr>
        <p:spPr>
          <a:xfrm>
            <a:off x="244475" y="1291963"/>
            <a:ext cx="8645524" cy="3608648"/>
          </a:xfrm>
          <a:prstGeom prst="rect">
            <a:avLst/>
          </a:prstGeom>
        </p:spPr>
        <p:txBody>
          <a:bodyPr lIns="0" rIns="0">
            <a:normAutofit/>
          </a:bodyPr>
          <a:lstStyle>
            <a:lvl1pPr>
              <a:defRPr sz="1600"/>
            </a:lvl1pPr>
          </a:lstStyle>
          <a:p>
            <a:pPr lvl="0"/>
            <a:r>
              <a:rPr lang="en-US" dirty="0"/>
              <a:t>Content</a:t>
            </a:r>
          </a:p>
        </p:txBody>
      </p:sp>
      <p:pic>
        <p:nvPicPr>
          <p:cNvPr id="13" name="Picture 12">
            <a:extLst>
              <a:ext uri="{FF2B5EF4-FFF2-40B4-BE49-F238E27FC236}">
                <a16:creationId xmlns:a16="http://schemas.microsoft.com/office/drawing/2014/main" id="{AA07C327-B733-9742-BE10-94D2CD11FB7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87482"/>
          <a:stretch/>
        </p:blipFill>
        <p:spPr>
          <a:xfrm rot="10800000">
            <a:off x="-1" y="-2"/>
            <a:ext cx="92209" cy="5143499"/>
          </a:xfrm>
          <a:prstGeom prst="rect">
            <a:avLst/>
          </a:prstGeom>
        </p:spPr>
      </p:pic>
      <p:sp>
        <p:nvSpPr>
          <p:cNvPr id="14" name="Rectangle 13">
            <a:extLst>
              <a:ext uri="{FF2B5EF4-FFF2-40B4-BE49-F238E27FC236}">
                <a16:creationId xmlns:a16="http://schemas.microsoft.com/office/drawing/2014/main" id="{E690A9A6-50AD-F84E-8EEB-BD163CBAE5D3}"/>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7" name="Rectangle 6">
            <a:extLst>
              <a:ext uri="{FF2B5EF4-FFF2-40B4-BE49-F238E27FC236}">
                <a16:creationId xmlns:a16="http://schemas.microsoft.com/office/drawing/2014/main" id="{8EE0758B-721C-1148-9076-29794B228449}"/>
              </a:ext>
            </a:extLst>
          </p:cNvPr>
          <p:cNvSpPr/>
          <p:nvPr/>
        </p:nvSpPr>
        <p:spPr>
          <a:xfrm>
            <a:off x="244475"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386258045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1_Internal Layout 2">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B0C59DE-2D08-734A-9F9A-4067194B8BD7}"/>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4" name="Content Placeholder 3">
            <a:extLst>
              <a:ext uri="{FF2B5EF4-FFF2-40B4-BE49-F238E27FC236}">
                <a16:creationId xmlns:a16="http://schemas.microsoft.com/office/drawing/2014/main" id="{5BC4DDF9-502B-294C-9E94-2378F0F98F23}"/>
              </a:ext>
            </a:extLst>
          </p:cNvPr>
          <p:cNvSpPr>
            <a:spLocks noGrp="1"/>
          </p:cNvSpPr>
          <p:nvPr>
            <p:ph sz="quarter" idx="19" hasCustomPrompt="1"/>
          </p:nvPr>
        </p:nvSpPr>
        <p:spPr>
          <a:xfrm>
            <a:off x="244475" y="1291965"/>
            <a:ext cx="8654012" cy="3608648"/>
          </a:xfrm>
          <a:prstGeom prst="rect">
            <a:avLst/>
          </a:prstGeom>
        </p:spPr>
        <p:txBody>
          <a:bodyPr lIns="0" rIns="0">
            <a:normAutofit/>
          </a:bodyPr>
          <a:lstStyle>
            <a:lvl1pPr>
              <a:defRPr sz="1600"/>
            </a:lvl1pPr>
          </a:lstStyle>
          <a:p>
            <a:pPr lvl="0"/>
            <a:r>
              <a:rPr lang="en-US" dirty="0"/>
              <a:t>Content</a:t>
            </a:r>
          </a:p>
        </p:txBody>
      </p:sp>
      <p:sp>
        <p:nvSpPr>
          <p:cNvPr id="14" name="Title 1">
            <a:extLst>
              <a:ext uri="{FF2B5EF4-FFF2-40B4-BE49-F238E27FC236}">
                <a16:creationId xmlns:a16="http://schemas.microsoft.com/office/drawing/2014/main" id="{61FBC184-1E82-5C47-AA7E-7E1233E49CCB}"/>
              </a:ext>
            </a:extLst>
          </p:cNvPr>
          <p:cNvSpPr>
            <a:spLocks noGrp="1"/>
          </p:cNvSpPr>
          <p:nvPr>
            <p:ph type="ctrTitle" hasCustomPrompt="1"/>
          </p:nvPr>
        </p:nvSpPr>
        <p:spPr>
          <a:xfrm>
            <a:off x="244475" y="665578"/>
            <a:ext cx="8654012" cy="439338"/>
          </a:xfrm>
          <a:prstGeom prst="rect">
            <a:avLst/>
          </a:prstGeom>
        </p:spPr>
        <p:txBody>
          <a:bodyPr wrap="square" lIns="0" rIns="0" anchor="ctr">
            <a:noAutofit/>
          </a:bodyPr>
          <a:lstStyle>
            <a:lvl1pPr>
              <a:defRPr lang="en-US" sz="2800" dirty="0">
                <a:solidFill>
                  <a:schemeClr val="tx1"/>
                </a:solidFill>
              </a:defRPr>
            </a:lvl1pPr>
          </a:lstStyle>
          <a:p>
            <a:pPr lvl="0"/>
            <a:r>
              <a:rPr lang="en-US" dirty="0"/>
              <a:t>Heading</a:t>
            </a:r>
          </a:p>
        </p:txBody>
      </p:sp>
      <p:sp>
        <p:nvSpPr>
          <p:cNvPr id="15" name="Text Placeholder 2">
            <a:extLst>
              <a:ext uri="{FF2B5EF4-FFF2-40B4-BE49-F238E27FC236}">
                <a16:creationId xmlns:a16="http://schemas.microsoft.com/office/drawing/2014/main" id="{27D35DFA-48F1-7F43-8BA6-4513D22BED86}"/>
              </a:ext>
            </a:extLst>
          </p:cNvPr>
          <p:cNvSpPr>
            <a:spLocks noGrp="1"/>
          </p:cNvSpPr>
          <p:nvPr>
            <p:ph type="body" sz="quarter" idx="18" hasCustomPrompt="1"/>
          </p:nvPr>
        </p:nvSpPr>
        <p:spPr>
          <a:xfrm>
            <a:off x="751389" y="340219"/>
            <a:ext cx="7641386" cy="16929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7" name="Rectangle 16">
            <a:extLst>
              <a:ext uri="{FF2B5EF4-FFF2-40B4-BE49-F238E27FC236}">
                <a16:creationId xmlns:a16="http://schemas.microsoft.com/office/drawing/2014/main" id="{615CB91B-2897-ED46-B47F-C9C35DEBBEDD}"/>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8" name="Rectangle 7">
            <a:extLst>
              <a:ext uri="{FF2B5EF4-FFF2-40B4-BE49-F238E27FC236}">
                <a16:creationId xmlns:a16="http://schemas.microsoft.com/office/drawing/2014/main" id="{C8B59A27-1F23-9B45-9F7D-5F93F5B03E57}"/>
              </a:ext>
            </a:extLst>
          </p:cNvPr>
          <p:cNvSpPr/>
          <p:nvPr/>
        </p:nvSpPr>
        <p:spPr>
          <a:xfrm>
            <a:off x="244475"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293275654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1_Internal Layout 3">
    <p:bg>
      <p:bgPr>
        <a:solidFill>
          <a:schemeClr val="bg1"/>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D619FD15-00EC-4C49-B5E5-7ABDD257312E}"/>
              </a:ext>
            </a:extLst>
          </p:cNvPr>
          <p:cNvSpPr>
            <a:spLocks noGrp="1"/>
          </p:cNvSpPr>
          <p:nvPr>
            <p:ph type="ctrTitle" hasCustomPrompt="1"/>
          </p:nvPr>
        </p:nvSpPr>
        <p:spPr>
          <a:xfrm>
            <a:off x="966952" y="151689"/>
            <a:ext cx="7923048"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pic>
        <p:nvPicPr>
          <p:cNvPr id="11" name="Picture 10">
            <a:extLst>
              <a:ext uri="{FF2B5EF4-FFF2-40B4-BE49-F238E27FC236}">
                <a16:creationId xmlns:a16="http://schemas.microsoft.com/office/drawing/2014/main" id="{94272C15-2307-0E49-A587-65D3C4160B0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1" y="-1"/>
            <a:ext cx="736600" cy="5143499"/>
          </a:xfrm>
          <a:prstGeom prst="rect">
            <a:avLst/>
          </a:prstGeom>
        </p:spPr>
      </p:pic>
      <p:pic>
        <p:nvPicPr>
          <p:cNvPr id="15" name="Image">
            <a:extLst>
              <a:ext uri="{FF2B5EF4-FFF2-40B4-BE49-F238E27FC236}">
                <a16:creationId xmlns:a16="http://schemas.microsoft.com/office/drawing/2014/main" id="{D3477284-2357-F24F-971B-02159D028821}"/>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3" name="Content Placeholder 2">
            <a:extLst>
              <a:ext uri="{FF2B5EF4-FFF2-40B4-BE49-F238E27FC236}">
                <a16:creationId xmlns:a16="http://schemas.microsoft.com/office/drawing/2014/main" id="{9D3C9289-4849-8D48-9B33-6B70DF922FA2}"/>
              </a:ext>
            </a:extLst>
          </p:cNvPr>
          <p:cNvSpPr>
            <a:spLocks noGrp="1"/>
          </p:cNvSpPr>
          <p:nvPr>
            <p:ph sz="quarter" idx="19" hasCustomPrompt="1"/>
          </p:nvPr>
        </p:nvSpPr>
        <p:spPr>
          <a:xfrm>
            <a:off x="966788" y="845225"/>
            <a:ext cx="7918145" cy="4055388"/>
          </a:xfrm>
          <a:prstGeom prst="rect">
            <a:avLst/>
          </a:prstGeom>
        </p:spPr>
        <p:txBody>
          <a:bodyPr lIns="0" rIns="0">
            <a:normAutofit/>
          </a:bodyPr>
          <a:lstStyle>
            <a:lvl1pPr>
              <a:defRPr sz="1600"/>
            </a:lvl1pPr>
          </a:lstStyle>
          <a:p>
            <a:pPr lvl="0"/>
            <a:r>
              <a:rPr lang="en-US" dirty="0"/>
              <a:t>Content</a:t>
            </a:r>
          </a:p>
        </p:txBody>
      </p:sp>
      <p:sp>
        <p:nvSpPr>
          <p:cNvPr id="9" name="Rectangle 8">
            <a:extLst>
              <a:ext uri="{FF2B5EF4-FFF2-40B4-BE49-F238E27FC236}">
                <a16:creationId xmlns:a16="http://schemas.microsoft.com/office/drawing/2014/main" id="{39E9BC10-73D0-6B48-BED2-4FC54EE94A4B}"/>
              </a:ext>
            </a:extLst>
          </p:cNvPr>
          <p:cNvSpPr/>
          <p:nvPr/>
        </p:nvSpPr>
        <p:spPr>
          <a:xfrm>
            <a:off x="246991" y="4667627"/>
            <a:ext cx="724560" cy="276999"/>
          </a:xfrm>
          <a:prstGeom prst="rect">
            <a:avLst/>
          </a:prstGeom>
        </p:spPr>
        <p:txBody>
          <a:bodyPr wrap="none" lIns="0" tIns="0" rIns="0" bIns="0" anchor="b">
            <a:noAutofit/>
          </a:bodyPr>
          <a:lstStyle/>
          <a:p>
            <a:pPr lvl="0"/>
            <a:r>
              <a:rPr lang="en-US" sz="1000" spc="-20" baseline="0" dirty="0">
                <a:solidFill>
                  <a:schemeClr val="bg1"/>
                </a:solidFill>
              </a:rPr>
              <a:t>ni.com</a:t>
            </a:r>
          </a:p>
        </p:txBody>
      </p:sp>
      <p:sp>
        <p:nvSpPr>
          <p:cNvPr id="7" name="Rectangle 6">
            <a:extLst>
              <a:ext uri="{FF2B5EF4-FFF2-40B4-BE49-F238E27FC236}">
                <a16:creationId xmlns:a16="http://schemas.microsoft.com/office/drawing/2014/main" id="{553F7E5C-31A5-E649-85DD-37B496F848EF}"/>
              </a:ext>
            </a:extLst>
          </p:cNvPr>
          <p:cNvSpPr/>
          <p:nvPr/>
        </p:nvSpPr>
        <p:spPr>
          <a:xfrm>
            <a:off x="966788"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2246177387"/>
      </p:ext>
    </p:extLst>
  </p:cSld>
  <p:clrMapOvr>
    <a:masterClrMapping/>
  </p:clrMapOvr>
  <p:extLst>
    <p:ext uri="{DCECCB84-F9BA-43D5-87BE-67443E8EF086}">
      <p15:sldGuideLst xmlns:p15="http://schemas.microsoft.com/office/powerpoint/2012/main">
        <p15:guide id="1" pos="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Layout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6599" y="711561"/>
            <a:ext cx="7661275"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sp>
        <p:nvSpPr>
          <p:cNvPr id="3" name="Subtitle 2"/>
          <p:cNvSpPr>
            <a:spLocks noGrp="1"/>
          </p:cNvSpPr>
          <p:nvPr>
            <p:ph type="subTitle" idx="1" hasCustomPrompt="1"/>
          </p:nvPr>
        </p:nvSpPr>
        <p:spPr>
          <a:xfrm>
            <a:off x="731499" y="1278431"/>
            <a:ext cx="7661275" cy="297517"/>
          </a:xfrm>
          <a:prstGeom prst="rect">
            <a:avLst/>
          </a:prstGeom>
        </p:spPr>
        <p:txBody>
          <a:bodyPr wrap="square" lIns="0" rIns="0" anchor="t">
            <a:spAutoFit/>
          </a:bodyPr>
          <a:lstStyle>
            <a:lvl1pPr marL="0" marR="0" indent="0" algn="l" defTabSz="914400" rtl="0" eaLnBrk="1" fontAlgn="auto" latinLnBrk="0" hangingPunct="1">
              <a:lnSpc>
                <a:spcPts val="1600"/>
              </a:lnSpc>
              <a:spcBef>
                <a:spcPts val="1000"/>
              </a:spcBef>
              <a:spcAft>
                <a:spcPts val="0"/>
              </a:spcAft>
              <a:buClrTx/>
              <a:buSzTx/>
              <a:buFont typeface="Arial"/>
              <a:buNone/>
              <a:tabLst/>
              <a:defRPr sz="1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731499"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cxnSp>
        <p:nvCxnSpPr>
          <p:cNvPr id="21" name="Straight Connector 20">
            <a:extLst>
              <a:ext uri="{FF2B5EF4-FFF2-40B4-BE49-F238E27FC236}">
                <a16:creationId xmlns:a16="http://schemas.microsoft.com/office/drawing/2014/main" id="{0B0C59DE-2D08-734A-9F9A-4067194B8BD7}"/>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4923155"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15" name="Rectangle 14">
            <a:extLst>
              <a:ext uri="{FF2B5EF4-FFF2-40B4-BE49-F238E27FC236}">
                <a16:creationId xmlns:a16="http://schemas.microsoft.com/office/drawing/2014/main" id="{5D5B5601-6668-5F4C-809E-C9F5909FB969}"/>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9" name="Rectangle 8">
            <a:extLst>
              <a:ext uri="{FF2B5EF4-FFF2-40B4-BE49-F238E27FC236}">
                <a16:creationId xmlns:a16="http://schemas.microsoft.com/office/drawing/2014/main" id="{F7697053-4C82-7849-B509-F6CF8D088280}"/>
              </a:ext>
            </a:extLst>
          </p:cNvPr>
          <p:cNvSpPr/>
          <p:nvPr/>
        </p:nvSpPr>
        <p:spPr>
          <a:xfrm>
            <a:off x="244475"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39370030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Layout 1a">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6599" y="711561"/>
            <a:ext cx="7661275"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731499" y="1571663"/>
            <a:ext cx="3474720" cy="3328950"/>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cxnSp>
        <p:nvCxnSpPr>
          <p:cNvPr id="21" name="Straight Connector 20">
            <a:extLst>
              <a:ext uri="{FF2B5EF4-FFF2-40B4-BE49-F238E27FC236}">
                <a16:creationId xmlns:a16="http://schemas.microsoft.com/office/drawing/2014/main" id="{0B0C59DE-2D08-734A-9F9A-4067194B8BD7}"/>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4923155" y="1571663"/>
            <a:ext cx="3474720" cy="3328950"/>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8" name="Text Placeholder 2">
            <a:extLst>
              <a:ext uri="{FF2B5EF4-FFF2-40B4-BE49-F238E27FC236}">
                <a16:creationId xmlns:a16="http://schemas.microsoft.com/office/drawing/2014/main" id="{9D62AF0F-3C4F-704D-BAB1-BDD0EDDB78C7}"/>
              </a:ext>
            </a:extLst>
          </p:cNvPr>
          <p:cNvSpPr>
            <a:spLocks noGrp="1"/>
          </p:cNvSpPr>
          <p:nvPr>
            <p:ph type="body" sz="quarter" idx="18" hasCustomPrompt="1"/>
          </p:nvPr>
        </p:nvSpPr>
        <p:spPr>
          <a:xfrm>
            <a:off x="731499" y="340219"/>
            <a:ext cx="7661275"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1" name="Rectangle 10">
            <a:extLst>
              <a:ext uri="{FF2B5EF4-FFF2-40B4-BE49-F238E27FC236}">
                <a16:creationId xmlns:a16="http://schemas.microsoft.com/office/drawing/2014/main" id="{23B81580-C246-6D46-A232-81815BA42B57}"/>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9" name="Rectangle 8">
            <a:extLst>
              <a:ext uri="{FF2B5EF4-FFF2-40B4-BE49-F238E27FC236}">
                <a16:creationId xmlns:a16="http://schemas.microsoft.com/office/drawing/2014/main" id="{46E35F7D-37B2-474F-AD8D-88585ABD8B18}"/>
              </a:ext>
            </a:extLst>
          </p:cNvPr>
          <p:cNvSpPr/>
          <p:nvPr/>
        </p:nvSpPr>
        <p:spPr>
          <a:xfrm>
            <a:off x="244475"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128345899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Layout 1c">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AE3A968-F23F-2744-9756-85D653CBC191}"/>
              </a:ext>
            </a:extLst>
          </p:cNvPr>
          <p:cNvSpPr/>
          <p:nvPr/>
        </p:nvSpPr>
        <p:spPr>
          <a:xfrm>
            <a:off x="0" y="-1"/>
            <a:ext cx="9143999" cy="5143501"/>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2" name="Title 1"/>
          <p:cNvSpPr>
            <a:spLocks noGrp="1"/>
          </p:cNvSpPr>
          <p:nvPr>
            <p:ph type="ctrTitle" hasCustomPrompt="1"/>
          </p:nvPr>
        </p:nvSpPr>
        <p:spPr>
          <a:xfrm>
            <a:off x="736599" y="711561"/>
            <a:ext cx="7661275"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sp>
        <p:nvSpPr>
          <p:cNvPr id="3" name="Subtitle 2"/>
          <p:cNvSpPr>
            <a:spLocks noGrp="1"/>
          </p:cNvSpPr>
          <p:nvPr>
            <p:ph type="subTitle" idx="1" hasCustomPrompt="1"/>
          </p:nvPr>
        </p:nvSpPr>
        <p:spPr>
          <a:xfrm>
            <a:off x="731499" y="1278431"/>
            <a:ext cx="7661275" cy="297517"/>
          </a:xfrm>
          <a:prstGeom prst="rect">
            <a:avLst/>
          </a:prstGeom>
        </p:spPr>
        <p:txBody>
          <a:bodyPr wrap="square" lIns="0" rIns="0" anchor="t">
            <a:spAutoFit/>
          </a:bodyPr>
          <a:lstStyle>
            <a:lvl1pPr marL="0" marR="0" indent="0" algn="l" defTabSz="914400" rtl="0" eaLnBrk="1" fontAlgn="auto" latinLnBrk="0" hangingPunct="1">
              <a:lnSpc>
                <a:spcPts val="1600"/>
              </a:lnSpc>
              <a:spcBef>
                <a:spcPts val="1000"/>
              </a:spcBef>
              <a:spcAft>
                <a:spcPts val="0"/>
              </a:spcAft>
              <a:buClrTx/>
              <a:buSzTx/>
              <a:buFont typeface="Arial"/>
              <a:buNone/>
              <a:tabLst/>
              <a:defRPr sz="1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731499"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cxnSp>
        <p:nvCxnSpPr>
          <p:cNvPr id="21" name="Straight Connector 20">
            <a:extLst>
              <a:ext uri="{FF2B5EF4-FFF2-40B4-BE49-F238E27FC236}">
                <a16:creationId xmlns:a16="http://schemas.microsoft.com/office/drawing/2014/main" id="{0B0C59DE-2D08-734A-9F9A-4067194B8BD7}"/>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4923155"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15" name="Rectangle 14">
            <a:extLst>
              <a:ext uri="{FF2B5EF4-FFF2-40B4-BE49-F238E27FC236}">
                <a16:creationId xmlns:a16="http://schemas.microsoft.com/office/drawing/2014/main" id="{5D5B5601-6668-5F4C-809E-C9F5909FB969}"/>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2" name="Rectangle 11">
            <a:extLst>
              <a:ext uri="{FF2B5EF4-FFF2-40B4-BE49-F238E27FC236}">
                <a16:creationId xmlns:a16="http://schemas.microsoft.com/office/drawing/2014/main" id="{8047311F-AA19-1E4C-9789-71FFF033E226}"/>
              </a:ext>
            </a:extLst>
          </p:cNvPr>
          <p:cNvSpPr/>
          <p:nvPr/>
        </p:nvSpPr>
        <p:spPr>
          <a:xfrm>
            <a:off x="244475" y="4960500"/>
            <a:ext cx="1346522" cy="123111"/>
          </a:xfrm>
          <a:prstGeom prst="rect">
            <a:avLst/>
          </a:prstGeom>
        </p:spPr>
        <p:txBody>
          <a:bodyPr wrap="none" lIns="0" tIns="0" rIns="0" bIns="0" anchor="ctr">
            <a:spAutoFit/>
          </a:bodyPr>
          <a:lstStyle/>
          <a:p>
            <a:pPr algn="l"/>
            <a:r>
              <a:rPr lang="en-US" sz="800" dirty="0">
                <a:solidFill>
                  <a:schemeClr val="bg2">
                    <a:lumMod val="50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412099956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Layout 1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DF124D-66C2-8241-BF1E-3A8BFC624C38}"/>
              </a:ext>
            </a:extLst>
          </p:cNvPr>
          <p:cNvSpPr/>
          <p:nvPr/>
        </p:nvSpPr>
        <p:spPr>
          <a:xfrm>
            <a:off x="0" y="-1"/>
            <a:ext cx="9143999" cy="5143501"/>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2" name="Title 1"/>
          <p:cNvSpPr>
            <a:spLocks noGrp="1"/>
          </p:cNvSpPr>
          <p:nvPr>
            <p:ph type="ctrTitle" hasCustomPrompt="1"/>
          </p:nvPr>
        </p:nvSpPr>
        <p:spPr>
          <a:xfrm>
            <a:off x="736599" y="711561"/>
            <a:ext cx="7661275"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731499" y="1571663"/>
            <a:ext cx="3474720" cy="3328950"/>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4923155" y="1571663"/>
            <a:ext cx="3474720" cy="3328950"/>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9" name="Text Placeholder 2">
            <a:extLst>
              <a:ext uri="{FF2B5EF4-FFF2-40B4-BE49-F238E27FC236}">
                <a16:creationId xmlns:a16="http://schemas.microsoft.com/office/drawing/2014/main" id="{CDC304C6-F2A3-FE4C-917C-4F654B14133B}"/>
              </a:ext>
            </a:extLst>
          </p:cNvPr>
          <p:cNvSpPr>
            <a:spLocks noGrp="1"/>
          </p:cNvSpPr>
          <p:nvPr>
            <p:ph type="body" sz="quarter" idx="18" hasCustomPrompt="1"/>
          </p:nvPr>
        </p:nvSpPr>
        <p:spPr>
          <a:xfrm>
            <a:off x="731499" y="340219"/>
            <a:ext cx="7661275"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cxnSp>
        <p:nvCxnSpPr>
          <p:cNvPr id="11" name="Straight Connector 10">
            <a:extLst>
              <a:ext uri="{FF2B5EF4-FFF2-40B4-BE49-F238E27FC236}">
                <a16:creationId xmlns:a16="http://schemas.microsoft.com/office/drawing/2014/main" id="{F3AD1011-073C-FC42-BB61-FFB3D9FD2DD4}"/>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4" name="Rectangle 13">
            <a:extLst>
              <a:ext uri="{FF2B5EF4-FFF2-40B4-BE49-F238E27FC236}">
                <a16:creationId xmlns:a16="http://schemas.microsoft.com/office/drawing/2014/main" id="{1FBF0E51-B095-2946-B9F9-6CC3B19EDC21}"/>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2" name="Rectangle 11">
            <a:extLst>
              <a:ext uri="{FF2B5EF4-FFF2-40B4-BE49-F238E27FC236}">
                <a16:creationId xmlns:a16="http://schemas.microsoft.com/office/drawing/2014/main" id="{C4A11899-F501-954D-B14D-82AC95AEB6C5}"/>
              </a:ext>
            </a:extLst>
          </p:cNvPr>
          <p:cNvSpPr/>
          <p:nvPr/>
        </p:nvSpPr>
        <p:spPr>
          <a:xfrm>
            <a:off x="244475" y="4960500"/>
            <a:ext cx="1346522" cy="123111"/>
          </a:xfrm>
          <a:prstGeom prst="rect">
            <a:avLst/>
          </a:prstGeom>
        </p:spPr>
        <p:txBody>
          <a:bodyPr wrap="none" lIns="0" tIns="0" rIns="0" bIns="0" anchor="ctr">
            <a:spAutoFit/>
          </a:bodyPr>
          <a:lstStyle/>
          <a:p>
            <a:pPr algn="l"/>
            <a:r>
              <a:rPr lang="en-US" sz="800" dirty="0">
                <a:solidFill>
                  <a:schemeClr val="bg2">
                    <a:lumMod val="50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283297362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Layout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966952" y="1278431"/>
            <a:ext cx="7430923" cy="297517"/>
          </a:xfrm>
          <a:prstGeom prst="rect">
            <a:avLst/>
          </a:prstGeom>
        </p:spPr>
        <p:txBody>
          <a:bodyPr wrap="square" lIns="0" rIns="0" anchor="t">
            <a:spAutoFit/>
          </a:bodyPr>
          <a:lstStyle>
            <a:lvl1pPr marL="0" marR="0" indent="0" algn="l" defTabSz="914400" rtl="0" eaLnBrk="1" fontAlgn="auto" latinLnBrk="0" hangingPunct="1">
              <a:lnSpc>
                <a:spcPts val="1600"/>
              </a:lnSpc>
              <a:spcBef>
                <a:spcPts val="1000"/>
              </a:spcBef>
              <a:spcAft>
                <a:spcPts val="0"/>
              </a:spcAft>
              <a:buClrTx/>
              <a:buSzTx/>
              <a:buFont typeface="Arial"/>
              <a:buNone/>
              <a:tabLst/>
              <a:defRPr sz="1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966952"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8" name="Picture 17">
            <a:extLst>
              <a:ext uri="{FF2B5EF4-FFF2-40B4-BE49-F238E27FC236}">
                <a16:creationId xmlns:a16="http://schemas.microsoft.com/office/drawing/2014/main" id="{37473A60-D842-8041-AF7F-FBA6485D4A1C}"/>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1" y="-1"/>
            <a:ext cx="736600" cy="5143499"/>
          </a:xfrm>
          <a:prstGeom prst="rect">
            <a:avLst/>
          </a:prstGeom>
        </p:spPr>
      </p:pic>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4923155"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25" name="Image">
            <a:extLst>
              <a:ext uri="{FF2B5EF4-FFF2-40B4-BE49-F238E27FC236}">
                <a16:creationId xmlns:a16="http://schemas.microsoft.com/office/drawing/2014/main" id="{B810EAB7-1B73-774A-98B9-52A96B505D3D}"/>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11" name="Rectangle 10">
            <a:extLst>
              <a:ext uri="{FF2B5EF4-FFF2-40B4-BE49-F238E27FC236}">
                <a16:creationId xmlns:a16="http://schemas.microsoft.com/office/drawing/2014/main" id="{990A3163-457C-A44B-983A-F5976641164C}"/>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4" name="Title 1">
            <a:extLst>
              <a:ext uri="{FF2B5EF4-FFF2-40B4-BE49-F238E27FC236}">
                <a16:creationId xmlns:a16="http://schemas.microsoft.com/office/drawing/2014/main" id="{3012EB55-CAF1-B745-A8B8-69DBAEF78A1E}"/>
              </a:ext>
            </a:extLst>
          </p:cNvPr>
          <p:cNvSpPr>
            <a:spLocks noGrp="1"/>
          </p:cNvSpPr>
          <p:nvPr>
            <p:ph type="ctrTitle" hasCustomPrompt="1"/>
          </p:nvPr>
        </p:nvSpPr>
        <p:spPr>
          <a:xfrm>
            <a:off x="966952" y="711561"/>
            <a:ext cx="7430923"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cxnSp>
        <p:nvCxnSpPr>
          <p:cNvPr id="15" name="Straight Connector 14">
            <a:extLst>
              <a:ext uri="{FF2B5EF4-FFF2-40B4-BE49-F238E27FC236}">
                <a16:creationId xmlns:a16="http://schemas.microsoft.com/office/drawing/2014/main" id="{8D94132C-DA23-CF48-915B-BF200FBE561B}"/>
              </a:ext>
            </a:extLst>
          </p:cNvPr>
          <p:cNvCxnSpPr>
            <a:cxnSpLocks/>
          </p:cNvCxnSpPr>
          <p:nvPr/>
        </p:nvCxnSpPr>
        <p:spPr>
          <a:xfrm>
            <a:off x="952500" y="259987"/>
            <a:ext cx="74453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0" name="Rectangle 9">
            <a:extLst>
              <a:ext uri="{FF2B5EF4-FFF2-40B4-BE49-F238E27FC236}">
                <a16:creationId xmlns:a16="http://schemas.microsoft.com/office/drawing/2014/main" id="{7808225C-7358-F646-A561-E068B99D0DF0}"/>
              </a:ext>
            </a:extLst>
          </p:cNvPr>
          <p:cNvSpPr/>
          <p:nvPr/>
        </p:nvSpPr>
        <p:spPr>
          <a:xfrm>
            <a:off x="966952"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339908677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Layout 2b">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966952" y="1503009"/>
            <a:ext cx="3502163" cy="3384659"/>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14" name="Text Placeholder 2">
            <a:extLst>
              <a:ext uri="{FF2B5EF4-FFF2-40B4-BE49-F238E27FC236}">
                <a16:creationId xmlns:a16="http://schemas.microsoft.com/office/drawing/2014/main" id="{28B9D991-92B2-7541-A773-34C69566F23E}"/>
              </a:ext>
            </a:extLst>
          </p:cNvPr>
          <p:cNvSpPr>
            <a:spLocks noGrp="1"/>
          </p:cNvSpPr>
          <p:nvPr>
            <p:ph type="body" sz="quarter" idx="17" hasCustomPrompt="1"/>
          </p:nvPr>
        </p:nvSpPr>
        <p:spPr>
          <a:xfrm>
            <a:off x="4923155" y="1515953"/>
            <a:ext cx="3474720" cy="3384659"/>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22" name="Title 1">
            <a:extLst>
              <a:ext uri="{FF2B5EF4-FFF2-40B4-BE49-F238E27FC236}">
                <a16:creationId xmlns:a16="http://schemas.microsoft.com/office/drawing/2014/main" id="{D619FD15-00EC-4C49-B5E5-7ABDD257312E}"/>
              </a:ext>
            </a:extLst>
          </p:cNvPr>
          <p:cNvSpPr>
            <a:spLocks noGrp="1"/>
          </p:cNvSpPr>
          <p:nvPr>
            <p:ph type="ctrTitle" hasCustomPrompt="1"/>
          </p:nvPr>
        </p:nvSpPr>
        <p:spPr>
          <a:xfrm>
            <a:off x="966952" y="711561"/>
            <a:ext cx="7430923"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sp>
        <p:nvSpPr>
          <p:cNvPr id="10" name="Text Placeholder 2">
            <a:extLst>
              <a:ext uri="{FF2B5EF4-FFF2-40B4-BE49-F238E27FC236}">
                <a16:creationId xmlns:a16="http://schemas.microsoft.com/office/drawing/2014/main" id="{85570E35-6FDD-4348-9FB0-B5B48333E504}"/>
              </a:ext>
            </a:extLst>
          </p:cNvPr>
          <p:cNvSpPr>
            <a:spLocks noGrp="1"/>
          </p:cNvSpPr>
          <p:nvPr>
            <p:ph type="body" sz="quarter" idx="18" hasCustomPrompt="1"/>
          </p:nvPr>
        </p:nvSpPr>
        <p:spPr>
          <a:xfrm>
            <a:off x="966952" y="340219"/>
            <a:ext cx="7425822"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pic>
        <p:nvPicPr>
          <p:cNvPr id="11" name="Picture 10">
            <a:extLst>
              <a:ext uri="{FF2B5EF4-FFF2-40B4-BE49-F238E27FC236}">
                <a16:creationId xmlns:a16="http://schemas.microsoft.com/office/drawing/2014/main" id="{94272C15-2307-0E49-A587-65D3C4160B0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1" y="-1"/>
            <a:ext cx="736600" cy="5143499"/>
          </a:xfrm>
          <a:prstGeom prst="rect">
            <a:avLst/>
          </a:prstGeom>
        </p:spPr>
      </p:pic>
      <p:pic>
        <p:nvPicPr>
          <p:cNvPr id="15" name="Image">
            <a:extLst>
              <a:ext uri="{FF2B5EF4-FFF2-40B4-BE49-F238E27FC236}">
                <a16:creationId xmlns:a16="http://schemas.microsoft.com/office/drawing/2014/main" id="{D3477284-2357-F24F-971B-02159D028821}"/>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8" name="Straight Connector 17">
            <a:extLst>
              <a:ext uri="{FF2B5EF4-FFF2-40B4-BE49-F238E27FC236}">
                <a16:creationId xmlns:a16="http://schemas.microsoft.com/office/drawing/2014/main" id="{D880943D-BC1C-B847-9569-C2B8AA454C59}"/>
              </a:ext>
            </a:extLst>
          </p:cNvPr>
          <p:cNvCxnSpPr>
            <a:cxnSpLocks/>
          </p:cNvCxnSpPr>
          <p:nvPr/>
        </p:nvCxnSpPr>
        <p:spPr>
          <a:xfrm>
            <a:off x="952500" y="259987"/>
            <a:ext cx="74453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9" name="Rectangle 18">
            <a:extLst>
              <a:ext uri="{FF2B5EF4-FFF2-40B4-BE49-F238E27FC236}">
                <a16:creationId xmlns:a16="http://schemas.microsoft.com/office/drawing/2014/main" id="{E1B9BBB9-BB6E-EA4A-91BA-515E8808FE46}"/>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2" name="Rectangle 11">
            <a:extLst>
              <a:ext uri="{FF2B5EF4-FFF2-40B4-BE49-F238E27FC236}">
                <a16:creationId xmlns:a16="http://schemas.microsoft.com/office/drawing/2014/main" id="{450E2077-7EFE-6341-ADDE-B20852A9971B}"/>
              </a:ext>
            </a:extLst>
          </p:cNvPr>
          <p:cNvSpPr/>
          <p:nvPr/>
        </p:nvSpPr>
        <p:spPr>
          <a:xfrm>
            <a:off x="966952"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4187524521"/>
      </p:ext>
    </p:extLst>
  </p:cSld>
  <p:clrMapOvr>
    <a:masterClrMapping/>
  </p:clrMapOvr>
  <p:extLst>
    <p:ext uri="{DCECCB84-F9BA-43D5-87BE-67443E8EF086}">
      <p15:sldGuideLst xmlns:p15="http://schemas.microsoft.com/office/powerpoint/2012/main">
        <p15:guide id="1" pos="60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Layout one column image a">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B72E2B3-9BF0-1042-A313-B9BB422E1A91}"/>
              </a:ext>
            </a:extLst>
          </p:cNvPr>
          <p:cNvSpPr>
            <a:spLocks noGrp="1"/>
          </p:cNvSpPr>
          <p:nvPr>
            <p:ph type="pic" sz="quarter" idx="15"/>
          </p:nvPr>
        </p:nvSpPr>
        <p:spPr>
          <a:xfrm>
            <a:off x="720776" y="0"/>
            <a:ext cx="1773238" cy="5143501"/>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2736899" y="1231201"/>
            <a:ext cx="6159448" cy="338554"/>
          </a:xfrm>
          <a:prstGeom prst="rect">
            <a:avLst/>
          </a:prstGeom>
        </p:spPr>
        <p:txBody>
          <a:bodyPr wrap="square" lIns="0" rIns="0" anchor="t">
            <a:spAutoFit/>
          </a:bodyPr>
          <a:lstStyle>
            <a:lvl1pPr marL="0" indent="0">
              <a:buFont typeface="Arial" panose="020B0604020202020204" pitchFamily="34" charset="0"/>
              <a:buNone/>
              <a:defRPr sz="1600"/>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2738488" y="711561"/>
            <a:ext cx="6153649"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2736898" y="1856139"/>
            <a:ext cx="6161037" cy="3044473"/>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31" name="Picture 30">
            <a:extLst>
              <a:ext uri="{FF2B5EF4-FFF2-40B4-BE49-F238E27FC236}">
                <a16:creationId xmlns:a16="http://schemas.microsoft.com/office/drawing/2014/main" id="{1B716C47-908D-D74F-B6CA-344420A58AD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pic>
        <p:nvPicPr>
          <p:cNvPr id="32" name="Image">
            <a:extLst>
              <a:ext uri="{FF2B5EF4-FFF2-40B4-BE49-F238E27FC236}">
                <a16:creationId xmlns:a16="http://schemas.microsoft.com/office/drawing/2014/main" id="{A0349B96-D354-2E42-9CA0-0C84AB238E46}"/>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0" name="Straight Connector 9">
            <a:extLst>
              <a:ext uri="{FF2B5EF4-FFF2-40B4-BE49-F238E27FC236}">
                <a16:creationId xmlns:a16="http://schemas.microsoft.com/office/drawing/2014/main" id="{3105BDF0-C47A-644A-9BB3-D80DDDA7AB11}"/>
              </a:ext>
            </a:extLst>
          </p:cNvPr>
          <p:cNvCxnSpPr>
            <a:cxnSpLocks/>
          </p:cNvCxnSpPr>
          <p:nvPr/>
        </p:nvCxnSpPr>
        <p:spPr>
          <a:xfrm>
            <a:off x="2736898" y="259987"/>
            <a:ext cx="566097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2" name="Rectangle 11">
            <a:extLst>
              <a:ext uri="{FF2B5EF4-FFF2-40B4-BE49-F238E27FC236}">
                <a16:creationId xmlns:a16="http://schemas.microsoft.com/office/drawing/2014/main" id="{1FD11567-DD40-5840-B632-1C6307D58DDC}"/>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3" name="Rectangle 12">
            <a:extLst>
              <a:ext uri="{FF2B5EF4-FFF2-40B4-BE49-F238E27FC236}">
                <a16:creationId xmlns:a16="http://schemas.microsoft.com/office/drawing/2014/main" id="{648550F3-40EE-9C40-A5A9-425BF928BB3F}"/>
              </a:ext>
            </a:extLst>
          </p:cNvPr>
          <p:cNvSpPr/>
          <p:nvPr/>
        </p:nvSpPr>
        <p:spPr>
          <a:xfrm>
            <a:off x="2736898"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37706145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Internal Layout 3">
    <p:bg>
      <p:bgPr>
        <a:solidFill>
          <a:schemeClr val="bg1"/>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D619FD15-00EC-4C49-B5E5-7ABDD257312E}"/>
              </a:ext>
            </a:extLst>
          </p:cNvPr>
          <p:cNvSpPr>
            <a:spLocks noGrp="1"/>
          </p:cNvSpPr>
          <p:nvPr>
            <p:ph type="ctrTitle" hasCustomPrompt="1"/>
          </p:nvPr>
        </p:nvSpPr>
        <p:spPr>
          <a:xfrm>
            <a:off x="966952" y="151689"/>
            <a:ext cx="7923048"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pic>
        <p:nvPicPr>
          <p:cNvPr id="11" name="Picture 10">
            <a:extLst>
              <a:ext uri="{FF2B5EF4-FFF2-40B4-BE49-F238E27FC236}">
                <a16:creationId xmlns:a16="http://schemas.microsoft.com/office/drawing/2014/main" id="{94272C15-2307-0E49-A587-65D3C4160B0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1" y="-1"/>
            <a:ext cx="736600" cy="5143499"/>
          </a:xfrm>
          <a:prstGeom prst="rect">
            <a:avLst/>
          </a:prstGeom>
        </p:spPr>
      </p:pic>
      <p:pic>
        <p:nvPicPr>
          <p:cNvPr id="15" name="Image">
            <a:extLst>
              <a:ext uri="{FF2B5EF4-FFF2-40B4-BE49-F238E27FC236}">
                <a16:creationId xmlns:a16="http://schemas.microsoft.com/office/drawing/2014/main" id="{D3477284-2357-F24F-971B-02159D028821}"/>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3" name="Content Placeholder 2">
            <a:extLst>
              <a:ext uri="{FF2B5EF4-FFF2-40B4-BE49-F238E27FC236}">
                <a16:creationId xmlns:a16="http://schemas.microsoft.com/office/drawing/2014/main" id="{9D3C9289-4849-8D48-9B33-6B70DF922FA2}"/>
              </a:ext>
            </a:extLst>
          </p:cNvPr>
          <p:cNvSpPr>
            <a:spLocks noGrp="1"/>
          </p:cNvSpPr>
          <p:nvPr>
            <p:ph sz="quarter" idx="19" hasCustomPrompt="1"/>
          </p:nvPr>
        </p:nvSpPr>
        <p:spPr>
          <a:xfrm>
            <a:off x="966788" y="845225"/>
            <a:ext cx="7918145" cy="4055388"/>
          </a:xfrm>
          <a:prstGeom prst="rect">
            <a:avLst/>
          </a:prstGeom>
        </p:spPr>
        <p:txBody>
          <a:bodyPr lIns="0" rIns="0">
            <a:normAutofit/>
          </a:bodyPr>
          <a:lstStyle>
            <a:lvl1pPr>
              <a:defRPr sz="1600"/>
            </a:lvl1pPr>
          </a:lstStyle>
          <a:p>
            <a:pPr lvl="0"/>
            <a:r>
              <a:rPr lang="en-US" dirty="0"/>
              <a:t>Content</a:t>
            </a:r>
          </a:p>
        </p:txBody>
      </p:sp>
      <p:sp>
        <p:nvSpPr>
          <p:cNvPr id="9" name="Rectangle 8">
            <a:extLst>
              <a:ext uri="{FF2B5EF4-FFF2-40B4-BE49-F238E27FC236}">
                <a16:creationId xmlns:a16="http://schemas.microsoft.com/office/drawing/2014/main" id="{39E9BC10-73D0-6B48-BED2-4FC54EE94A4B}"/>
              </a:ext>
            </a:extLst>
          </p:cNvPr>
          <p:cNvSpPr/>
          <p:nvPr/>
        </p:nvSpPr>
        <p:spPr>
          <a:xfrm>
            <a:off x="246991" y="4667627"/>
            <a:ext cx="724560" cy="276999"/>
          </a:xfrm>
          <a:prstGeom prst="rect">
            <a:avLst/>
          </a:prstGeom>
        </p:spPr>
        <p:txBody>
          <a:bodyPr wrap="none" lIns="0" tIns="0" rIns="0" bIns="0" anchor="b">
            <a:noAutofit/>
          </a:bodyPr>
          <a:lstStyle/>
          <a:p>
            <a:pPr lvl="0"/>
            <a:r>
              <a:rPr lang="en-US" sz="1000" spc="-20" baseline="0" dirty="0">
                <a:solidFill>
                  <a:schemeClr val="bg1"/>
                </a:solidFill>
              </a:rPr>
              <a:t>ni.com</a:t>
            </a:r>
          </a:p>
        </p:txBody>
      </p:sp>
    </p:spTree>
    <p:extLst>
      <p:ext uri="{BB962C8B-B14F-4D97-AF65-F5344CB8AC3E}">
        <p14:creationId xmlns:p14="http://schemas.microsoft.com/office/powerpoint/2010/main" val="2867973306"/>
      </p:ext>
    </p:extLst>
  </p:cSld>
  <p:clrMapOvr>
    <a:masterClrMapping/>
  </p:clrMapOvr>
  <p:extLst>
    <p:ext uri="{DCECCB84-F9BA-43D5-87BE-67443E8EF086}">
      <p15:sldGuideLst xmlns:p15="http://schemas.microsoft.com/office/powerpoint/2012/main">
        <p15:guide id="1" pos="60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Layout one column image b">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2725091" y="1506507"/>
            <a:ext cx="6167046" cy="3394106"/>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16" name="Rectangle 15">
            <a:extLst>
              <a:ext uri="{FF2B5EF4-FFF2-40B4-BE49-F238E27FC236}">
                <a16:creationId xmlns:a16="http://schemas.microsoft.com/office/drawing/2014/main" id="{B6FC48D4-4D70-7549-A6A0-74D47EA8F98F}"/>
              </a:ext>
            </a:extLst>
          </p:cNvPr>
          <p:cNvSpPr/>
          <p:nvPr/>
        </p:nvSpPr>
        <p:spPr>
          <a:xfrm>
            <a:off x="2033587" y="4660752"/>
            <a:ext cx="490537" cy="276999"/>
          </a:xfrm>
          <a:prstGeom prst="rect">
            <a:avLst/>
          </a:prstGeom>
        </p:spPr>
        <p:txBody>
          <a:bodyPr wrap="none" lIns="0" tIns="0" rIns="0" bIns="0" anchor="b">
            <a:noAutofit/>
          </a:bodyPr>
          <a:lstStyle/>
          <a:p>
            <a:pPr lvl="0"/>
            <a:r>
              <a:rPr lang="en-US" sz="1000" spc="-20" baseline="0" dirty="0"/>
              <a:t>ni.com</a:t>
            </a:r>
          </a:p>
        </p:txBody>
      </p:sp>
      <p:sp>
        <p:nvSpPr>
          <p:cNvPr id="26" name="Text Placeholder 2">
            <a:extLst>
              <a:ext uri="{FF2B5EF4-FFF2-40B4-BE49-F238E27FC236}">
                <a16:creationId xmlns:a16="http://schemas.microsoft.com/office/drawing/2014/main" id="{F4EDBC35-5703-ED48-A5D1-6FEB9AEA986D}"/>
              </a:ext>
            </a:extLst>
          </p:cNvPr>
          <p:cNvSpPr>
            <a:spLocks noGrp="1"/>
          </p:cNvSpPr>
          <p:nvPr>
            <p:ph type="body" sz="quarter" idx="17" hasCustomPrompt="1"/>
          </p:nvPr>
        </p:nvSpPr>
        <p:spPr>
          <a:xfrm>
            <a:off x="2738489" y="340219"/>
            <a:ext cx="5659386" cy="153888"/>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pic>
        <p:nvPicPr>
          <p:cNvPr id="12" name="Image" descr="Image">
            <a:extLst>
              <a:ext uri="{FF2B5EF4-FFF2-40B4-BE49-F238E27FC236}">
                <a16:creationId xmlns:a16="http://schemas.microsoft.com/office/drawing/2014/main" id="{1445D0A4-2B94-C04A-B04A-9932C5E619B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025650" y="252729"/>
            <a:ext cx="254000" cy="169312"/>
          </a:xfrm>
          <a:prstGeom prst="rect">
            <a:avLst/>
          </a:prstGeom>
          <a:ln w="12700">
            <a:miter lim="400000"/>
          </a:ln>
        </p:spPr>
      </p:pic>
      <p:sp>
        <p:nvSpPr>
          <p:cNvPr id="19" name="Picture Placeholder 3">
            <a:extLst>
              <a:ext uri="{FF2B5EF4-FFF2-40B4-BE49-F238E27FC236}">
                <a16:creationId xmlns:a16="http://schemas.microsoft.com/office/drawing/2014/main" id="{1FE6EF93-46C8-6A42-97B8-BE70A204E629}"/>
              </a:ext>
            </a:extLst>
          </p:cNvPr>
          <p:cNvSpPr>
            <a:spLocks noGrp="1"/>
          </p:cNvSpPr>
          <p:nvPr>
            <p:ph type="pic" sz="quarter" idx="15"/>
          </p:nvPr>
        </p:nvSpPr>
        <p:spPr>
          <a:xfrm>
            <a:off x="720776" y="0"/>
            <a:ext cx="1773238" cy="5143501"/>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sp>
        <p:nvSpPr>
          <p:cNvPr id="20" name="Title Placeholder 1">
            <a:extLst>
              <a:ext uri="{FF2B5EF4-FFF2-40B4-BE49-F238E27FC236}">
                <a16:creationId xmlns:a16="http://schemas.microsoft.com/office/drawing/2014/main" id="{3B079713-D13B-DB4D-A0A3-4B69555ACFA7}"/>
              </a:ext>
            </a:extLst>
          </p:cNvPr>
          <p:cNvSpPr>
            <a:spLocks noGrp="1"/>
          </p:cNvSpPr>
          <p:nvPr>
            <p:ph type="title" hasCustomPrompt="1"/>
          </p:nvPr>
        </p:nvSpPr>
        <p:spPr>
          <a:xfrm>
            <a:off x="2738489" y="711561"/>
            <a:ext cx="6151512"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pic>
        <p:nvPicPr>
          <p:cNvPr id="23" name="Picture 22">
            <a:extLst>
              <a:ext uri="{FF2B5EF4-FFF2-40B4-BE49-F238E27FC236}">
                <a16:creationId xmlns:a16="http://schemas.microsoft.com/office/drawing/2014/main" id="{18FAB066-B8F6-DD4C-823D-95ADE8C5DED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pic>
        <p:nvPicPr>
          <p:cNvPr id="24" name="Image">
            <a:extLst>
              <a:ext uri="{FF2B5EF4-FFF2-40B4-BE49-F238E27FC236}">
                <a16:creationId xmlns:a16="http://schemas.microsoft.com/office/drawing/2014/main" id="{7FB7B301-4A9A-314A-BBF5-D6A29791967F}"/>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3" name="Straight Connector 12">
            <a:extLst>
              <a:ext uri="{FF2B5EF4-FFF2-40B4-BE49-F238E27FC236}">
                <a16:creationId xmlns:a16="http://schemas.microsoft.com/office/drawing/2014/main" id="{4A2FBDDF-A14B-BF45-B2E0-D8A4671E5CBF}"/>
              </a:ext>
            </a:extLst>
          </p:cNvPr>
          <p:cNvCxnSpPr>
            <a:cxnSpLocks/>
          </p:cNvCxnSpPr>
          <p:nvPr/>
        </p:nvCxnSpPr>
        <p:spPr>
          <a:xfrm>
            <a:off x="2736898" y="259987"/>
            <a:ext cx="566097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7" name="Rectangle 16">
            <a:extLst>
              <a:ext uri="{FF2B5EF4-FFF2-40B4-BE49-F238E27FC236}">
                <a16:creationId xmlns:a16="http://schemas.microsoft.com/office/drawing/2014/main" id="{25FDCA2B-60DA-4949-A417-120A7E39D605}"/>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5" name="Rectangle 14">
            <a:extLst>
              <a:ext uri="{FF2B5EF4-FFF2-40B4-BE49-F238E27FC236}">
                <a16:creationId xmlns:a16="http://schemas.microsoft.com/office/drawing/2014/main" id="{204D438D-F8B8-F14E-9300-69FAFFEDE64C}"/>
              </a:ext>
            </a:extLst>
          </p:cNvPr>
          <p:cNvSpPr/>
          <p:nvPr/>
        </p:nvSpPr>
        <p:spPr>
          <a:xfrm>
            <a:off x="2736898"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753389711"/>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Layout two column image 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4495297" y="1231201"/>
            <a:ext cx="4401050" cy="338554"/>
          </a:xfrm>
          <a:prstGeom prst="rect">
            <a:avLst/>
          </a:prstGeom>
        </p:spPr>
        <p:txBody>
          <a:bodyPr wrap="square" lIns="0" rIns="0" anchor="t">
            <a:spAutoFit/>
          </a:bodyPr>
          <a:lstStyle>
            <a:lvl1pPr marL="0" indent="0">
              <a:buFont typeface="Arial" panose="020B0604020202020204" pitchFamily="34" charset="0"/>
              <a:buNone/>
              <a:defRPr sz="1600"/>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4496886" y="711561"/>
            <a:ext cx="4401049"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4495750" y="1856139"/>
            <a:ext cx="4402185" cy="3044473"/>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10" name="Picture Placeholder 3">
            <a:extLst>
              <a:ext uri="{FF2B5EF4-FFF2-40B4-BE49-F238E27FC236}">
                <a16:creationId xmlns:a16="http://schemas.microsoft.com/office/drawing/2014/main" id="{899578E7-23DD-0B4C-93DA-0D4051412B2C}"/>
              </a:ext>
            </a:extLst>
          </p:cNvPr>
          <p:cNvSpPr>
            <a:spLocks noGrp="1"/>
          </p:cNvSpPr>
          <p:nvPr>
            <p:ph type="pic" sz="quarter" idx="15"/>
          </p:nvPr>
        </p:nvSpPr>
        <p:spPr>
          <a:xfrm>
            <a:off x="720776" y="0"/>
            <a:ext cx="3552825" cy="5143501"/>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pic>
        <p:nvPicPr>
          <p:cNvPr id="16" name="Picture 15">
            <a:extLst>
              <a:ext uri="{FF2B5EF4-FFF2-40B4-BE49-F238E27FC236}">
                <a16:creationId xmlns:a16="http://schemas.microsoft.com/office/drawing/2014/main" id="{89B0B760-6A25-6A48-BBB2-1773C040F97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pic>
        <p:nvPicPr>
          <p:cNvPr id="17" name="Image">
            <a:extLst>
              <a:ext uri="{FF2B5EF4-FFF2-40B4-BE49-F238E27FC236}">
                <a16:creationId xmlns:a16="http://schemas.microsoft.com/office/drawing/2014/main" id="{456291A7-B6F5-E24B-838D-1A2D7953BBDF}"/>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2" name="Straight Connector 11">
            <a:extLst>
              <a:ext uri="{FF2B5EF4-FFF2-40B4-BE49-F238E27FC236}">
                <a16:creationId xmlns:a16="http://schemas.microsoft.com/office/drawing/2014/main" id="{16006D29-95ED-4C42-8356-98F21AE383A0}"/>
              </a:ext>
            </a:extLst>
          </p:cNvPr>
          <p:cNvCxnSpPr>
            <a:cxnSpLocks/>
          </p:cNvCxnSpPr>
          <p:nvPr/>
        </p:nvCxnSpPr>
        <p:spPr>
          <a:xfrm>
            <a:off x="4495297" y="259987"/>
            <a:ext cx="3902578"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ED787143-B02B-2146-AE4A-B771C891E236}"/>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1" name="Rectangle 10">
            <a:extLst>
              <a:ext uri="{FF2B5EF4-FFF2-40B4-BE49-F238E27FC236}">
                <a16:creationId xmlns:a16="http://schemas.microsoft.com/office/drawing/2014/main" id="{4DE55DB5-A961-9447-8C6E-E08E40266465}"/>
              </a:ext>
            </a:extLst>
          </p:cNvPr>
          <p:cNvSpPr/>
          <p:nvPr/>
        </p:nvSpPr>
        <p:spPr>
          <a:xfrm>
            <a:off x="4495297"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387975943"/>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Layout two column image b">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4496886" y="711561"/>
            <a:ext cx="4401049"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4495297" y="1502539"/>
            <a:ext cx="4402185" cy="3398073"/>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10" name="Picture Placeholder 3">
            <a:extLst>
              <a:ext uri="{FF2B5EF4-FFF2-40B4-BE49-F238E27FC236}">
                <a16:creationId xmlns:a16="http://schemas.microsoft.com/office/drawing/2014/main" id="{899578E7-23DD-0B4C-93DA-0D4051412B2C}"/>
              </a:ext>
            </a:extLst>
          </p:cNvPr>
          <p:cNvSpPr>
            <a:spLocks noGrp="1"/>
          </p:cNvSpPr>
          <p:nvPr>
            <p:ph type="pic" sz="quarter" idx="15"/>
          </p:nvPr>
        </p:nvSpPr>
        <p:spPr>
          <a:xfrm>
            <a:off x="720776" y="0"/>
            <a:ext cx="3552825" cy="5143501"/>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pic>
        <p:nvPicPr>
          <p:cNvPr id="15" name="Picture 14">
            <a:extLst>
              <a:ext uri="{FF2B5EF4-FFF2-40B4-BE49-F238E27FC236}">
                <a16:creationId xmlns:a16="http://schemas.microsoft.com/office/drawing/2014/main" id="{20229DA8-0F6C-BB4E-B391-BB921034B50C}"/>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pic>
        <p:nvPicPr>
          <p:cNvPr id="16" name="Image">
            <a:extLst>
              <a:ext uri="{FF2B5EF4-FFF2-40B4-BE49-F238E27FC236}">
                <a16:creationId xmlns:a16="http://schemas.microsoft.com/office/drawing/2014/main" id="{4A1E96AB-85B9-524C-AFCB-34983C4BCD11}"/>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9" name="Text Placeholder 2">
            <a:extLst>
              <a:ext uri="{FF2B5EF4-FFF2-40B4-BE49-F238E27FC236}">
                <a16:creationId xmlns:a16="http://schemas.microsoft.com/office/drawing/2014/main" id="{C137542F-7CFD-7D46-923C-FBFA81939E27}"/>
              </a:ext>
            </a:extLst>
          </p:cNvPr>
          <p:cNvSpPr>
            <a:spLocks noGrp="1"/>
          </p:cNvSpPr>
          <p:nvPr>
            <p:ph type="body" sz="quarter" idx="18" hasCustomPrompt="1"/>
          </p:nvPr>
        </p:nvSpPr>
        <p:spPr>
          <a:xfrm>
            <a:off x="4495298" y="340219"/>
            <a:ext cx="3902578"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cxnSp>
        <p:nvCxnSpPr>
          <p:cNvPr id="12" name="Straight Connector 11">
            <a:extLst>
              <a:ext uri="{FF2B5EF4-FFF2-40B4-BE49-F238E27FC236}">
                <a16:creationId xmlns:a16="http://schemas.microsoft.com/office/drawing/2014/main" id="{B56C6164-0C4F-BE45-A870-E93D69E7144E}"/>
              </a:ext>
            </a:extLst>
          </p:cNvPr>
          <p:cNvCxnSpPr>
            <a:cxnSpLocks/>
          </p:cNvCxnSpPr>
          <p:nvPr/>
        </p:nvCxnSpPr>
        <p:spPr>
          <a:xfrm>
            <a:off x="4495297" y="259987"/>
            <a:ext cx="3902578"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85AE6FDA-4B6A-C84A-B72E-E9DB4B5E5DFE}"/>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1" name="Rectangle 10">
            <a:extLst>
              <a:ext uri="{FF2B5EF4-FFF2-40B4-BE49-F238E27FC236}">
                <a16:creationId xmlns:a16="http://schemas.microsoft.com/office/drawing/2014/main" id="{EBAC03EF-21D4-E046-917A-598619B8ADB6}"/>
              </a:ext>
            </a:extLst>
          </p:cNvPr>
          <p:cNvSpPr/>
          <p:nvPr/>
        </p:nvSpPr>
        <p:spPr>
          <a:xfrm>
            <a:off x="4495297"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2098931526"/>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Layout three column image a">
    <p:spTree>
      <p:nvGrpSpPr>
        <p:cNvPr id="1" name=""/>
        <p:cNvGrpSpPr/>
        <p:nvPr/>
      </p:nvGrpSpPr>
      <p:grpSpPr>
        <a:xfrm>
          <a:off x="0" y="0"/>
          <a:ext cx="0" cy="0"/>
          <a:chOff x="0" y="0"/>
          <a:chExt cx="0" cy="0"/>
        </a:xfrm>
      </p:grpSpPr>
      <p:sp>
        <p:nvSpPr>
          <p:cNvPr id="12" name="Picture Placeholder 12">
            <a:extLst>
              <a:ext uri="{FF2B5EF4-FFF2-40B4-BE49-F238E27FC236}">
                <a16:creationId xmlns:a16="http://schemas.microsoft.com/office/drawing/2014/main" id="{6858BE9B-51E6-F84A-9648-A13FF30C5464}"/>
              </a:ext>
            </a:extLst>
          </p:cNvPr>
          <p:cNvSpPr>
            <a:spLocks noGrp="1"/>
          </p:cNvSpPr>
          <p:nvPr>
            <p:ph type="pic" sz="quarter" idx="17"/>
          </p:nvPr>
        </p:nvSpPr>
        <p:spPr>
          <a:xfrm>
            <a:off x="3807812" y="0"/>
            <a:ext cx="5330825" cy="5143501"/>
          </a:xfrm>
          <a:prstGeom prst="rect">
            <a:avLst/>
          </a:prstGeom>
          <a:solidFill>
            <a:schemeClr val="bg1">
              <a:lumMod val="95000"/>
            </a:schemeClr>
          </a:solidFill>
        </p:spPr>
        <p:txBody>
          <a:bodyPr wrap="square" anchor="ctr">
            <a:noAutofit/>
          </a:bodyPr>
          <a:lstStyle>
            <a:lvl1pPr algn="ctr">
              <a:defRPr sz="1050">
                <a:solidFill>
                  <a:schemeClr val="tx2"/>
                </a:solidFill>
              </a:defRPr>
            </a:lvl1pPr>
          </a:lstStyle>
          <a:p>
            <a:r>
              <a:rPr lang="en-US"/>
              <a:t>Click icon to add picture</a:t>
            </a:r>
          </a:p>
        </p:txBody>
      </p: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959888" y="1231201"/>
            <a:ext cx="2626228" cy="338554"/>
          </a:xfrm>
          <a:prstGeom prst="rect">
            <a:avLst/>
          </a:prstGeom>
        </p:spPr>
        <p:txBody>
          <a:bodyPr wrap="square" lIns="0" rIns="0" anchor="t">
            <a:spAutoFit/>
          </a:bodyPr>
          <a:lstStyle>
            <a:lvl1pPr marL="0" indent="0">
              <a:buFont typeface="Arial" panose="020B0604020202020204" pitchFamily="34" charset="0"/>
              <a:buNone/>
              <a:defRPr sz="1600"/>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961477" y="711561"/>
            <a:ext cx="2626227"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960799" y="1856139"/>
            <a:ext cx="2626905" cy="3044473"/>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3" name="Picture 12">
            <a:extLst>
              <a:ext uri="{FF2B5EF4-FFF2-40B4-BE49-F238E27FC236}">
                <a16:creationId xmlns:a16="http://schemas.microsoft.com/office/drawing/2014/main" id="{11FAA1E8-554F-0944-8425-FFBCE31826E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pic>
        <p:nvPicPr>
          <p:cNvPr id="15" name="Image">
            <a:extLst>
              <a:ext uri="{FF2B5EF4-FFF2-40B4-BE49-F238E27FC236}">
                <a16:creationId xmlns:a16="http://schemas.microsoft.com/office/drawing/2014/main" id="{C4A3EE5B-D545-6548-BB26-FBD79FED1C0D}"/>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7" name="Straight Connector 16">
            <a:extLst>
              <a:ext uri="{FF2B5EF4-FFF2-40B4-BE49-F238E27FC236}">
                <a16:creationId xmlns:a16="http://schemas.microsoft.com/office/drawing/2014/main" id="{207C9DD0-FCE3-5447-B6FD-C2061D4D7543}"/>
              </a:ext>
            </a:extLst>
          </p:cNvPr>
          <p:cNvCxnSpPr>
            <a:cxnSpLocks/>
          </p:cNvCxnSpPr>
          <p:nvPr/>
        </p:nvCxnSpPr>
        <p:spPr>
          <a:xfrm>
            <a:off x="959888" y="259987"/>
            <a:ext cx="209232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8" name="Rectangle 17">
            <a:extLst>
              <a:ext uri="{FF2B5EF4-FFF2-40B4-BE49-F238E27FC236}">
                <a16:creationId xmlns:a16="http://schemas.microsoft.com/office/drawing/2014/main" id="{AC01DBA1-E3BD-F846-A1B2-F4B1020066A2}"/>
              </a:ext>
            </a:extLst>
          </p:cNvPr>
          <p:cNvSpPr/>
          <p:nvPr/>
        </p:nvSpPr>
        <p:spPr>
          <a:xfrm>
            <a:off x="3109363"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0" name="Rectangle 9">
            <a:extLst>
              <a:ext uri="{FF2B5EF4-FFF2-40B4-BE49-F238E27FC236}">
                <a16:creationId xmlns:a16="http://schemas.microsoft.com/office/drawing/2014/main" id="{BB8CB262-2DB3-5B44-B5D2-C82384042085}"/>
              </a:ext>
            </a:extLst>
          </p:cNvPr>
          <p:cNvSpPr/>
          <p:nvPr/>
        </p:nvSpPr>
        <p:spPr>
          <a:xfrm>
            <a:off x="966952"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3592834177"/>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Layout three column image b">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3D3A975-61A8-EC4B-8011-05DB72584BD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961477" y="1498581"/>
            <a:ext cx="2587295" cy="3402031"/>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21" name="Image">
            <a:extLst>
              <a:ext uri="{FF2B5EF4-FFF2-40B4-BE49-F238E27FC236}">
                <a16:creationId xmlns:a16="http://schemas.microsoft.com/office/drawing/2014/main" id="{923B94DB-01B6-3041-B7E4-04333DA22DEC}"/>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9" name="Picture Placeholder 12">
            <a:extLst>
              <a:ext uri="{FF2B5EF4-FFF2-40B4-BE49-F238E27FC236}">
                <a16:creationId xmlns:a16="http://schemas.microsoft.com/office/drawing/2014/main" id="{131E5258-E0D8-1547-A5C1-F359267CCE96}"/>
              </a:ext>
            </a:extLst>
          </p:cNvPr>
          <p:cNvSpPr>
            <a:spLocks noGrp="1"/>
          </p:cNvSpPr>
          <p:nvPr>
            <p:ph type="pic" sz="quarter" idx="17"/>
          </p:nvPr>
        </p:nvSpPr>
        <p:spPr>
          <a:xfrm>
            <a:off x="3807812" y="0"/>
            <a:ext cx="5330825" cy="5143501"/>
          </a:xfrm>
          <a:prstGeom prst="rect">
            <a:avLst/>
          </a:prstGeom>
          <a:solidFill>
            <a:schemeClr val="bg1">
              <a:lumMod val="95000"/>
            </a:schemeClr>
          </a:solidFill>
        </p:spPr>
        <p:txBody>
          <a:bodyPr wrap="square" anchor="ctr">
            <a:noAutofit/>
          </a:bodyPr>
          <a:lstStyle>
            <a:lvl1pPr algn="ctr">
              <a:defRPr sz="1050">
                <a:solidFill>
                  <a:schemeClr val="tx2"/>
                </a:solidFill>
              </a:defRPr>
            </a:lvl1pPr>
          </a:lstStyle>
          <a:p>
            <a:r>
              <a:rPr lang="en-US"/>
              <a:t>Click icon to add picture</a:t>
            </a:r>
          </a:p>
        </p:txBody>
      </p:sp>
      <p:sp>
        <p:nvSpPr>
          <p:cNvPr id="15" name="Title Placeholder 1">
            <a:extLst>
              <a:ext uri="{FF2B5EF4-FFF2-40B4-BE49-F238E27FC236}">
                <a16:creationId xmlns:a16="http://schemas.microsoft.com/office/drawing/2014/main" id="{0B53735B-7F31-A344-8B99-EEA0E20E1216}"/>
              </a:ext>
            </a:extLst>
          </p:cNvPr>
          <p:cNvSpPr>
            <a:spLocks noGrp="1"/>
          </p:cNvSpPr>
          <p:nvPr>
            <p:ph type="title" hasCustomPrompt="1"/>
          </p:nvPr>
        </p:nvSpPr>
        <p:spPr>
          <a:xfrm>
            <a:off x="961477" y="711561"/>
            <a:ext cx="2587295"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0" name="Text Placeholder 2">
            <a:extLst>
              <a:ext uri="{FF2B5EF4-FFF2-40B4-BE49-F238E27FC236}">
                <a16:creationId xmlns:a16="http://schemas.microsoft.com/office/drawing/2014/main" id="{8114D33A-0B45-984B-B04E-FF7BDA27CF22}"/>
              </a:ext>
            </a:extLst>
          </p:cNvPr>
          <p:cNvSpPr>
            <a:spLocks noGrp="1"/>
          </p:cNvSpPr>
          <p:nvPr>
            <p:ph type="body" sz="quarter" idx="18" hasCustomPrompt="1"/>
          </p:nvPr>
        </p:nvSpPr>
        <p:spPr>
          <a:xfrm>
            <a:off x="961477" y="340219"/>
            <a:ext cx="2126167"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cxnSp>
        <p:nvCxnSpPr>
          <p:cNvPr id="11" name="Straight Connector 10">
            <a:extLst>
              <a:ext uri="{FF2B5EF4-FFF2-40B4-BE49-F238E27FC236}">
                <a16:creationId xmlns:a16="http://schemas.microsoft.com/office/drawing/2014/main" id="{38B097F9-28E3-574B-B0E5-5746F63E5E70}"/>
              </a:ext>
            </a:extLst>
          </p:cNvPr>
          <p:cNvCxnSpPr>
            <a:cxnSpLocks/>
          </p:cNvCxnSpPr>
          <p:nvPr/>
        </p:nvCxnSpPr>
        <p:spPr>
          <a:xfrm>
            <a:off x="959888" y="259987"/>
            <a:ext cx="209232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6" name="Rectangle 15">
            <a:extLst>
              <a:ext uri="{FF2B5EF4-FFF2-40B4-BE49-F238E27FC236}">
                <a16:creationId xmlns:a16="http://schemas.microsoft.com/office/drawing/2014/main" id="{8AD27D53-93EB-674B-A6F2-15363FB558E0}"/>
              </a:ext>
            </a:extLst>
          </p:cNvPr>
          <p:cNvSpPr/>
          <p:nvPr/>
        </p:nvSpPr>
        <p:spPr>
          <a:xfrm>
            <a:off x="3109363"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2" name="Rectangle 11">
            <a:extLst>
              <a:ext uri="{FF2B5EF4-FFF2-40B4-BE49-F238E27FC236}">
                <a16:creationId xmlns:a16="http://schemas.microsoft.com/office/drawing/2014/main" id="{1A75E4A2-53CC-4D4F-9C4E-3F80C36E237B}"/>
              </a:ext>
            </a:extLst>
          </p:cNvPr>
          <p:cNvSpPr/>
          <p:nvPr/>
        </p:nvSpPr>
        <p:spPr>
          <a:xfrm>
            <a:off x="966952"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3816484277"/>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Layout Custom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7010A8C-51DA-E548-8EAF-301699457CEF}"/>
              </a:ext>
            </a:extLst>
          </p:cNvPr>
          <p:cNvSpPr/>
          <p:nvPr/>
        </p:nvSpPr>
        <p:spPr>
          <a:xfrm>
            <a:off x="492126" y="-1"/>
            <a:ext cx="4089607" cy="5143501"/>
          </a:xfrm>
          <a:prstGeom prst="rect">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14" name="Rectangle 13">
            <a:extLst>
              <a:ext uri="{FF2B5EF4-FFF2-40B4-BE49-F238E27FC236}">
                <a16:creationId xmlns:a16="http://schemas.microsoft.com/office/drawing/2014/main" id="{75144823-72DE-2D4F-9D8C-0C21B10A35CE}"/>
              </a:ext>
            </a:extLst>
          </p:cNvPr>
          <p:cNvSpPr/>
          <p:nvPr/>
        </p:nvSpPr>
        <p:spPr>
          <a:xfrm>
            <a:off x="0" y="0"/>
            <a:ext cx="9144000" cy="51435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1007854" y="711560"/>
            <a:ext cx="3324929" cy="861774"/>
          </a:xfrm>
          <a:prstGeom prst="rect">
            <a:avLst/>
          </a:prstGeom>
        </p:spPr>
        <p:txBody>
          <a:bodyPr vert="horz" wrap="square" lIns="0" tIns="0" rIns="0" bIns="0" rtlCol="0" anchor="t">
            <a:noAutofit/>
          </a:bodyPr>
          <a:lstStyle>
            <a:lvl1pPr>
              <a:lnSpc>
                <a:spcPct val="100000"/>
              </a:lnSpc>
              <a:defRPr sz="2800">
                <a:solidFill>
                  <a:schemeClr val="bg1"/>
                </a:solidFill>
              </a:defRPr>
            </a:lvl1pPr>
          </a:lstStyle>
          <a:p>
            <a:r>
              <a:rPr lang="en-US" dirty="0"/>
              <a:t>Heading</a:t>
            </a:r>
            <a:br>
              <a:rPr lang="en-US" dirty="0"/>
            </a:br>
            <a:r>
              <a:rPr lang="en-US" dirty="0"/>
              <a:t>Heading</a:t>
            </a:r>
          </a:p>
        </p:txBody>
      </p:sp>
      <p:sp>
        <p:nvSpPr>
          <p:cNvPr id="23" name="Text Placeholder 2">
            <a:extLst>
              <a:ext uri="{FF2B5EF4-FFF2-40B4-BE49-F238E27FC236}">
                <a16:creationId xmlns:a16="http://schemas.microsoft.com/office/drawing/2014/main" id="{564BE38A-6CB5-5A45-95E9-F14E6DB4F364}"/>
              </a:ext>
            </a:extLst>
          </p:cNvPr>
          <p:cNvSpPr>
            <a:spLocks noGrp="1"/>
          </p:cNvSpPr>
          <p:nvPr>
            <p:ph type="body" sz="quarter" idx="16" hasCustomPrompt="1"/>
          </p:nvPr>
        </p:nvSpPr>
        <p:spPr>
          <a:xfrm>
            <a:off x="1005808" y="1932841"/>
            <a:ext cx="3324929" cy="2967771"/>
          </a:xfrm>
          <a:prstGeom prst="rect">
            <a:avLst/>
          </a:prstGeom>
        </p:spPr>
        <p:txBody>
          <a:bodyPr wrap="square" lIns="0" tIns="0" rIns="0" bIns="0" anchor="t">
            <a:noAutofit/>
          </a:bodyPr>
          <a:lstStyle>
            <a:lvl1pPr marL="0" indent="0">
              <a:buFont typeface="Arial" panose="020B0604020202020204" pitchFamily="34" charset="0"/>
              <a:buNone/>
              <a:defRPr lang="en-US" sz="1400" b="0" i="0" kern="1200" baseline="0" dirty="0" smtClean="0">
                <a:solidFill>
                  <a:schemeClr val="bg1"/>
                </a:solidFill>
                <a:latin typeface="+mn-lt"/>
                <a:ea typeface="Arial" charset="0"/>
                <a:cs typeface="Arial" charset="0"/>
              </a:defRPr>
            </a:lvl1pPr>
          </a:lstStyle>
          <a:p>
            <a:pPr lvl="0"/>
            <a:r>
              <a:rPr lang="en-US" dirty="0"/>
              <a:t>Body Copy </a:t>
            </a:r>
          </a:p>
        </p:txBody>
      </p:sp>
      <p:sp>
        <p:nvSpPr>
          <p:cNvPr id="24" name="Text Placeholder 2">
            <a:extLst>
              <a:ext uri="{FF2B5EF4-FFF2-40B4-BE49-F238E27FC236}">
                <a16:creationId xmlns:a16="http://schemas.microsoft.com/office/drawing/2014/main" id="{70565657-29C5-5D47-8C3D-E9781BFCCF81}"/>
              </a:ext>
            </a:extLst>
          </p:cNvPr>
          <p:cNvSpPr>
            <a:spLocks noGrp="1"/>
          </p:cNvSpPr>
          <p:nvPr>
            <p:ph type="body" sz="quarter" idx="17" hasCustomPrompt="1"/>
          </p:nvPr>
        </p:nvSpPr>
        <p:spPr>
          <a:xfrm>
            <a:off x="1007855" y="340219"/>
            <a:ext cx="2544970"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bg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3" name="Picture Placeholder 3">
            <a:extLst>
              <a:ext uri="{FF2B5EF4-FFF2-40B4-BE49-F238E27FC236}">
                <a16:creationId xmlns:a16="http://schemas.microsoft.com/office/drawing/2014/main" id="{F0672F0B-2D5E-E840-93AA-7ABB4A9FC4C1}"/>
              </a:ext>
            </a:extLst>
          </p:cNvPr>
          <p:cNvSpPr>
            <a:spLocks noGrp="1"/>
          </p:cNvSpPr>
          <p:nvPr>
            <p:ph type="pic" sz="quarter" idx="18"/>
          </p:nvPr>
        </p:nvSpPr>
        <p:spPr>
          <a:xfrm>
            <a:off x="4829384" y="-2"/>
            <a:ext cx="4313317" cy="5143501"/>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sp>
        <p:nvSpPr>
          <p:cNvPr id="29" name="Rectangle 28">
            <a:extLst>
              <a:ext uri="{FF2B5EF4-FFF2-40B4-BE49-F238E27FC236}">
                <a16:creationId xmlns:a16="http://schemas.microsoft.com/office/drawing/2014/main" id="{1524F6A8-44C2-814A-8B5F-3EFB65BFD77D}"/>
              </a:ext>
            </a:extLst>
          </p:cNvPr>
          <p:cNvSpPr/>
          <p:nvPr/>
        </p:nvSpPr>
        <p:spPr>
          <a:xfrm>
            <a:off x="4583033" y="-1"/>
            <a:ext cx="246351" cy="5143501"/>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pic>
        <p:nvPicPr>
          <p:cNvPr id="32" name="Picture 31">
            <a:extLst>
              <a:ext uri="{FF2B5EF4-FFF2-40B4-BE49-F238E27FC236}">
                <a16:creationId xmlns:a16="http://schemas.microsoft.com/office/drawing/2014/main" id="{A2E7CB54-733E-4A4B-B5E5-2CE11206149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1"/>
            <a:ext cx="743001" cy="5143499"/>
          </a:xfrm>
          <a:prstGeom prst="rect">
            <a:avLst/>
          </a:prstGeom>
        </p:spPr>
      </p:pic>
      <p:pic>
        <p:nvPicPr>
          <p:cNvPr id="33" name="Image">
            <a:extLst>
              <a:ext uri="{FF2B5EF4-FFF2-40B4-BE49-F238E27FC236}">
                <a16:creationId xmlns:a16="http://schemas.microsoft.com/office/drawing/2014/main" id="{1BFA2E31-4FD1-DD41-977F-854A85DDD2EE}"/>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6" name="Straight Connector 15">
            <a:extLst>
              <a:ext uri="{FF2B5EF4-FFF2-40B4-BE49-F238E27FC236}">
                <a16:creationId xmlns:a16="http://schemas.microsoft.com/office/drawing/2014/main" id="{ED3604C3-4C9B-D54A-825E-49DAA169DC65}"/>
              </a:ext>
            </a:extLst>
          </p:cNvPr>
          <p:cNvCxnSpPr>
            <a:cxnSpLocks/>
          </p:cNvCxnSpPr>
          <p:nvPr/>
        </p:nvCxnSpPr>
        <p:spPr>
          <a:xfrm>
            <a:off x="1005809" y="259987"/>
            <a:ext cx="2826363"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sp>
        <p:nvSpPr>
          <p:cNvPr id="17" name="Rectangle 16">
            <a:extLst>
              <a:ext uri="{FF2B5EF4-FFF2-40B4-BE49-F238E27FC236}">
                <a16:creationId xmlns:a16="http://schemas.microsoft.com/office/drawing/2014/main" id="{E8065885-0DCF-A045-9ADA-E955330294D6}"/>
              </a:ext>
            </a:extLst>
          </p:cNvPr>
          <p:cNvSpPr/>
          <p:nvPr/>
        </p:nvSpPr>
        <p:spPr>
          <a:xfrm>
            <a:off x="3889322" y="148185"/>
            <a:ext cx="443462" cy="183494"/>
          </a:xfrm>
          <a:prstGeom prst="rect">
            <a:avLst/>
          </a:prstGeom>
        </p:spPr>
        <p:txBody>
          <a:bodyPr wrap="none" lIns="0" tIns="0" rIns="0" bIns="0" anchor="ctr">
            <a:noAutofit/>
          </a:bodyPr>
          <a:lstStyle/>
          <a:p>
            <a:pPr lvl="0" algn="r"/>
            <a:r>
              <a:rPr lang="en-US" sz="1000" spc="-20" baseline="0" dirty="0">
                <a:solidFill>
                  <a:schemeClr val="tx2"/>
                </a:solidFill>
              </a:rPr>
              <a:t>ni.com</a:t>
            </a:r>
          </a:p>
        </p:txBody>
      </p:sp>
      <p:sp>
        <p:nvSpPr>
          <p:cNvPr id="18" name="Rectangle 17">
            <a:extLst>
              <a:ext uri="{FF2B5EF4-FFF2-40B4-BE49-F238E27FC236}">
                <a16:creationId xmlns:a16="http://schemas.microsoft.com/office/drawing/2014/main" id="{6EEC457E-3CFD-6D4C-9C65-74F1765370F3}"/>
              </a:ext>
            </a:extLst>
          </p:cNvPr>
          <p:cNvSpPr/>
          <p:nvPr/>
        </p:nvSpPr>
        <p:spPr>
          <a:xfrm>
            <a:off x="966952"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11180545"/>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Layout Custom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5144823-72DE-2D4F-9D8C-0C21B10A35CE}"/>
              </a:ext>
            </a:extLst>
          </p:cNvPr>
          <p:cNvSpPr/>
          <p:nvPr/>
        </p:nvSpPr>
        <p:spPr>
          <a:xfrm>
            <a:off x="0" y="0"/>
            <a:ext cx="9144000" cy="51435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4571999" y="1231942"/>
            <a:ext cx="3844159" cy="338554"/>
          </a:xfrm>
          <a:prstGeom prst="rect">
            <a:avLst/>
          </a:prstGeom>
        </p:spPr>
        <p:txBody>
          <a:bodyPr wrap="square" lIns="0" rIns="0" anchor="t">
            <a:spAutoFit/>
          </a:bodyPr>
          <a:lstStyle>
            <a:lvl1pPr marL="0" indent="0">
              <a:buFont typeface="Arial" panose="020B0604020202020204" pitchFamily="34" charset="0"/>
              <a:buNone/>
              <a:defRPr sz="1600"/>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4573590" y="711560"/>
            <a:ext cx="3835058"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9" name="Text Placeholder 2">
            <a:extLst>
              <a:ext uri="{FF2B5EF4-FFF2-40B4-BE49-F238E27FC236}">
                <a16:creationId xmlns:a16="http://schemas.microsoft.com/office/drawing/2014/main" id="{9EC19153-B3A6-D045-9C5D-66D4AF5FE3E7}"/>
              </a:ext>
            </a:extLst>
          </p:cNvPr>
          <p:cNvSpPr>
            <a:spLocks noGrp="1"/>
          </p:cNvSpPr>
          <p:nvPr>
            <p:ph type="body" sz="quarter" idx="16" hasCustomPrompt="1"/>
          </p:nvPr>
        </p:nvSpPr>
        <p:spPr>
          <a:xfrm>
            <a:off x="4572000" y="1909051"/>
            <a:ext cx="3825875" cy="2991562"/>
          </a:xfrm>
          <a:prstGeom prst="rect">
            <a:avLst/>
          </a:prstGeom>
        </p:spPr>
        <p:txBody>
          <a:bodyPr wrap="square" lIns="0" tIns="0" rIns="0" bIns="0" anchor="t">
            <a:noAutofit/>
          </a:bodyPr>
          <a:lstStyle>
            <a:lvl1pPr marL="0" indent="0">
              <a:buFont typeface="Arial" panose="020B0604020202020204" pitchFamily="34" charset="0"/>
              <a:buNone/>
              <a:defRPr lang="en-US" sz="1400" b="0" i="0" kern="1200" baseline="0" dirty="0">
                <a:solidFill>
                  <a:schemeClr val="tx1"/>
                </a:solidFill>
                <a:latin typeface="+mn-lt"/>
                <a:ea typeface="Arial"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Body Copy </a:t>
            </a:r>
          </a:p>
        </p:txBody>
      </p:sp>
      <p:sp>
        <p:nvSpPr>
          <p:cNvPr id="30" name="Rectangle 29">
            <a:extLst>
              <a:ext uri="{FF2B5EF4-FFF2-40B4-BE49-F238E27FC236}">
                <a16:creationId xmlns:a16="http://schemas.microsoft.com/office/drawing/2014/main" id="{D175A266-A475-664F-825C-760A21AB5335}"/>
              </a:ext>
            </a:extLst>
          </p:cNvPr>
          <p:cNvSpPr/>
          <p:nvPr/>
        </p:nvSpPr>
        <p:spPr>
          <a:xfrm>
            <a:off x="4085014" y="-1"/>
            <a:ext cx="239109" cy="5143501"/>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36" name="Picture Placeholder 3">
            <a:extLst>
              <a:ext uri="{FF2B5EF4-FFF2-40B4-BE49-F238E27FC236}">
                <a16:creationId xmlns:a16="http://schemas.microsoft.com/office/drawing/2014/main" id="{FFE2ADD0-1055-FC4D-8D0B-E03C5ED7193B}"/>
              </a:ext>
            </a:extLst>
          </p:cNvPr>
          <p:cNvSpPr>
            <a:spLocks noGrp="1"/>
          </p:cNvSpPr>
          <p:nvPr>
            <p:ph type="pic" sz="quarter" idx="15"/>
          </p:nvPr>
        </p:nvSpPr>
        <p:spPr>
          <a:xfrm>
            <a:off x="736601" y="-1"/>
            <a:ext cx="3348412" cy="5143502"/>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pic>
        <p:nvPicPr>
          <p:cNvPr id="37" name="Picture 36">
            <a:extLst>
              <a:ext uri="{FF2B5EF4-FFF2-40B4-BE49-F238E27FC236}">
                <a16:creationId xmlns:a16="http://schemas.microsoft.com/office/drawing/2014/main" id="{5797A924-0170-9946-8ADB-D1906A8CC43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 y="-1"/>
            <a:ext cx="736600" cy="5143499"/>
          </a:xfrm>
          <a:prstGeom prst="rect">
            <a:avLst/>
          </a:prstGeom>
        </p:spPr>
      </p:pic>
      <p:pic>
        <p:nvPicPr>
          <p:cNvPr id="38" name="Image">
            <a:extLst>
              <a:ext uri="{FF2B5EF4-FFF2-40B4-BE49-F238E27FC236}">
                <a16:creationId xmlns:a16="http://schemas.microsoft.com/office/drawing/2014/main" id="{03453159-D837-E940-96DD-0B2E07F58E59}"/>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2" name="Straight Connector 11">
            <a:extLst>
              <a:ext uri="{FF2B5EF4-FFF2-40B4-BE49-F238E27FC236}">
                <a16:creationId xmlns:a16="http://schemas.microsoft.com/office/drawing/2014/main" id="{5FACD669-CC8A-0843-9ADD-C3CB11F72A81}"/>
              </a:ext>
            </a:extLst>
          </p:cNvPr>
          <p:cNvCxnSpPr>
            <a:cxnSpLocks/>
          </p:cNvCxnSpPr>
          <p:nvPr/>
        </p:nvCxnSpPr>
        <p:spPr>
          <a:xfrm>
            <a:off x="4572000" y="259987"/>
            <a:ext cx="38258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D405BEA2-7FA2-6041-89A2-ECAF0BD563D3}"/>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5" name="Rectangle 14">
            <a:extLst>
              <a:ext uri="{FF2B5EF4-FFF2-40B4-BE49-F238E27FC236}">
                <a16:creationId xmlns:a16="http://schemas.microsoft.com/office/drawing/2014/main" id="{917AB04D-5A23-7D4C-9144-984C4ED18FFD}"/>
              </a:ext>
            </a:extLst>
          </p:cNvPr>
          <p:cNvSpPr/>
          <p:nvPr/>
        </p:nvSpPr>
        <p:spPr>
          <a:xfrm>
            <a:off x="4571999"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2645124295"/>
      </p:ext>
    </p:extLst>
  </p:cSld>
  <p:clrMapOvr>
    <a:masterClrMapping/>
  </p:clrMapOvr>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Multiple Photos with Conten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A08097A-F6BF-584E-9C47-5BC4A6E65785}"/>
              </a:ext>
            </a:extLst>
          </p:cNvPr>
          <p:cNvSpPr>
            <a:spLocks noGrp="1"/>
          </p:cNvSpPr>
          <p:nvPr>
            <p:ph type="body" sz="quarter" idx="10" hasCustomPrompt="1"/>
          </p:nvPr>
        </p:nvSpPr>
        <p:spPr>
          <a:xfrm>
            <a:off x="249858" y="1892135"/>
            <a:ext cx="3293442" cy="3008477"/>
          </a:xfrm>
          <a:prstGeom prst="rect">
            <a:avLst/>
          </a:prstGeom>
        </p:spPr>
        <p:txBody>
          <a:bodyPr lIns="0" tIns="0" rIns="0" anchor="t">
            <a:noAutofit/>
          </a:bodyPr>
          <a:lstStyle>
            <a:lvl1pPr marL="0" marR="0" indent="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sz="1400">
                <a:solidFill>
                  <a:schemeClr val="tx1"/>
                </a:solidFill>
              </a:defRPr>
            </a:lvl1pPr>
          </a:lstStyle>
          <a:p>
            <a:pPr lvl="0"/>
            <a:r>
              <a:rPr lang="en-US" dirty="0"/>
              <a:t>Body Copy</a:t>
            </a:r>
          </a:p>
        </p:txBody>
      </p:sp>
      <p:sp>
        <p:nvSpPr>
          <p:cNvPr id="6" name="Picture Placeholder 5">
            <a:extLst>
              <a:ext uri="{FF2B5EF4-FFF2-40B4-BE49-F238E27FC236}">
                <a16:creationId xmlns:a16="http://schemas.microsoft.com/office/drawing/2014/main" id="{AE533EBD-56B4-EB44-850B-C79FB1998F0D}"/>
              </a:ext>
            </a:extLst>
          </p:cNvPr>
          <p:cNvSpPr>
            <a:spLocks noGrp="1"/>
          </p:cNvSpPr>
          <p:nvPr>
            <p:ph type="pic" sz="quarter" idx="11"/>
          </p:nvPr>
        </p:nvSpPr>
        <p:spPr>
          <a:xfrm>
            <a:off x="3797300" y="0"/>
            <a:ext cx="3311525" cy="1881699"/>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0" name="Picture Placeholder 9">
            <a:extLst>
              <a:ext uri="{FF2B5EF4-FFF2-40B4-BE49-F238E27FC236}">
                <a16:creationId xmlns:a16="http://schemas.microsoft.com/office/drawing/2014/main" id="{D87B2641-C808-1545-8430-0211D0684D8D}"/>
              </a:ext>
            </a:extLst>
          </p:cNvPr>
          <p:cNvSpPr>
            <a:spLocks noGrp="1"/>
          </p:cNvSpPr>
          <p:nvPr>
            <p:ph type="pic" sz="quarter" idx="12"/>
          </p:nvPr>
        </p:nvSpPr>
        <p:spPr>
          <a:xfrm>
            <a:off x="3800476" y="2127436"/>
            <a:ext cx="3308350" cy="3016065"/>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4" name="Picture Placeholder 5">
            <a:extLst>
              <a:ext uri="{FF2B5EF4-FFF2-40B4-BE49-F238E27FC236}">
                <a16:creationId xmlns:a16="http://schemas.microsoft.com/office/drawing/2014/main" id="{CF628120-0A24-FD4A-A7BE-C0F319077DA2}"/>
              </a:ext>
            </a:extLst>
          </p:cNvPr>
          <p:cNvSpPr>
            <a:spLocks noGrp="1"/>
          </p:cNvSpPr>
          <p:nvPr>
            <p:ph type="pic" sz="quarter" idx="13"/>
          </p:nvPr>
        </p:nvSpPr>
        <p:spPr>
          <a:xfrm>
            <a:off x="7353431" y="-1"/>
            <a:ext cx="1790570" cy="2994185"/>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5" name="Picture Placeholder 9">
            <a:extLst>
              <a:ext uri="{FF2B5EF4-FFF2-40B4-BE49-F238E27FC236}">
                <a16:creationId xmlns:a16="http://schemas.microsoft.com/office/drawing/2014/main" id="{C4F3BEFB-80A1-C34A-BE24-95E9E772577D}"/>
              </a:ext>
            </a:extLst>
          </p:cNvPr>
          <p:cNvSpPr>
            <a:spLocks noGrp="1"/>
          </p:cNvSpPr>
          <p:nvPr>
            <p:ph type="pic" sz="quarter" idx="14"/>
          </p:nvPr>
        </p:nvSpPr>
        <p:spPr>
          <a:xfrm>
            <a:off x="7354888" y="3273425"/>
            <a:ext cx="1790570" cy="1870076"/>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pic>
        <p:nvPicPr>
          <p:cNvPr id="21" name="Image">
            <a:extLst>
              <a:ext uri="{FF2B5EF4-FFF2-40B4-BE49-F238E27FC236}">
                <a16:creationId xmlns:a16="http://schemas.microsoft.com/office/drawing/2014/main" id="{48B1FD06-0461-CD4B-BA18-DEF9E6300FAA}"/>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cxnSp>
        <p:nvCxnSpPr>
          <p:cNvPr id="12" name="Straight Connector 11">
            <a:extLst>
              <a:ext uri="{FF2B5EF4-FFF2-40B4-BE49-F238E27FC236}">
                <a16:creationId xmlns:a16="http://schemas.microsoft.com/office/drawing/2014/main" id="{8D944049-D3AC-4A4A-916E-30E8CF00AD95}"/>
              </a:ext>
            </a:extLst>
          </p:cNvPr>
          <p:cNvCxnSpPr>
            <a:cxnSpLocks/>
          </p:cNvCxnSpPr>
          <p:nvPr/>
        </p:nvCxnSpPr>
        <p:spPr>
          <a:xfrm>
            <a:off x="736600" y="259987"/>
            <a:ext cx="2329680"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AC78E4D2-6C69-EC4C-A9F9-1BC2086CC09B}"/>
              </a:ext>
            </a:extLst>
          </p:cNvPr>
          <p:cNvSpPr/>
          <p:nvPr/>
        </p:nvSpPr>
        <p:spPr>
          <a:xfrm>
            <a:off x="3123430"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7" name="Text Placeholder 2">
            <a:extLst>
              <a:ext uri="{FF2B5EF4-FFF2-40B4-BE49-F238E27FC236}">
                <a16:creationId xmlns:a16="http://schemas.microsoft.com/office/drawing/2014/main" id="{93446005-27E5-DA47-B13E-5D47D8357BEC}"/>
              </a:ext>
            </a:extLst>
          </p:cNvPr>
          <p:cNvSpPr>
            <a:spLocks noGrp="1"/>
          </p:cNvSpPr>
          <p:nvPr>
            <p:ph type="body" sz="quarter" idx="17" hasCustomPrompt="1"/>
          </p:nvPr>
        </p:nvSpPr>
        <p:spPr>
          <a:xfrm>
            <a:off x="736601" y="340219"/>
            <a:ext cx="2329679" cy="16930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8" name="Title 1">
            <a:extLst>
              <a:ext uri="{FF2B5EF4-FFF2-40B4-BE49-F238E27FC236}">
                <a16:creationId xmlns:a16="http://schemas.microsoft.com/office/drawing/2014/main" id="{F3BB4AA9-9C4C-2143-9E9C-3DCBEF230922}"/>
              </a:ext>
            </a:extLst>
          </p:cNvPr>
          <p:cNvSpPr>
            <a:spLocks noGrp="1"/>
          </p:cNvSpPr>
          <p:nvPr>
            <p:ph type="ctrTitle" hasCustomPrompt="1"/>
          </p:nvPr>
        </p:nvSpPr>
        <p:spPr>
          <a:xfrm>
            <a:off x="242889" y="721405"/>
            <a:ext cx="3309936" cy="852127"/>
          </a:xfrm>
          <a:prstGeom prst="rect">
            <a:avLst/>
          </a:prstGeom>
        </p:spPr>
        <p:txBody>
          <a:bodyPr wrap="square" lIns="0" rIns="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2800" baseline="0">
                <a:solidFill>
                  <a:schemeClr val="tx1"/>
                </a:solidFill>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Heading</a:t>
            </a:r>
            <a:br>
              <a:rPr lang="en-US" dirty="0"/>
            </a:br>
            <a:r>
              <a:rPr lang="en-US" dirty="0">
                <a:solidFill>
                  <a:schemeClr val="tx1"/>
                </a:solidFill>
              </a:rPr>
              <a:t>Heading</a:t>
            </a:r>
            <a:endParaRPr lang="en-US" dirty="0"/>
          </a:p>
        </p:txBody>
      </p:sp>
      <p:sp>
        <p:nvSpPr>
          <p:cNvPr id="19" name="Rectangle 18">
            <a:extLst>
              <a:ext uri="{FF2B5EF4-FFF2-40B4-BE49-F238E27FC236}">
                <a16:creationId xmlns:a16="http://schemas.microsoft.com/office/drawing/2014/main" id="{5144277E-FEFB-084B-97C5-5099095E4C59}"/>
              </a:ext>
            </a:extLst>
          </p:cNvPr>
          <p:cNvSpPr/>
          <p:nvPr/>
        </p:nvSpPr>
        <p:spPr>
          <a:xfrm>
            <a:off x="244475"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24058516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Multiple Photos with Content 2">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E533EBD-56B4-EB44-850B-C79FB1998F0D}"/>
              </a:ext>
            </a:extLst>
          </p:cNvPr>
          <p:cNvSpPr>
            <a:spLocks noGrp="1"/>
          </p:cNvSpPr>
          <p:nvPr>
            <p:ph type="pic" sz="quarter" idx="11"/>
          </p:nvPr>
        </p:nvSpPr>
        <p:spPr>
          <a:xfrm>
            <a:off x="2775703" y="721403"/>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4" name="Picture Placeholder 5">
            <a:extLst>
              <a:ext uri="{FF2B5EF4-FFF2-40B4-BE49-F238E27FC236}">
                <a16:creationId xmlns:a16="http://schemas.microsoft.com/office/drawing/2014/main" id="{CF628120-0A24-FD4A-A7BE-C0F319077DA2}"/>
              </a:ext>
            </a:extLst>
          </p:cNvPr>
          <p:cNvSpPr>
            <a:spLocks noGrp="1"/>
          </p:cNvSpPr>
          <p:nvPr>
            <p:ph type="pic" sz="quarter" idx="13"/>
          </p:nvPr>
        </p:nvSpPr>
        <p:spPr>
          <a:xfrm>
            <a:off x="7023123" y="721403"/>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6" name="Picture Placeholder 5">
            <a:extLst>
              <a:ext uri="{FF2B5EF4-FFF2-40B4-BE49-F238E27FC236}">
                <a16:creationId xmlns:a16="http://schemas.microsoft.com/office/drawing/2014/main" id="{AD7635C8-85FE-924B-A1A3-F3ADFB0A440C}"/>
              </a:ext>
            </a:extLst>
          </p:cNvPr>
          <p:cNvSpPr>
            <a:spLocks noGrp="1"/>
          </p:cNvSpPr>
          <p:nvPr>
            <p:ph type="pic" sz="quarter" idx="15"/>
          </p:nvPr>
        </p:nvSpPr>
        <p:spPr>
          <a:xfrm>
            <a:off x="4901485" y="721403"/>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7" name="Picture Placeholder 5">
            <a:extLst>
              <a:ext uri="{FF2B5EF4-FFF2-40B4-BE49-F238E27FC236}">
                <a16:creationId xmlns:a16="http://schemas.microsoft.com/office/drawing/2014/main" id="{9ED2B9A2-3748-DB45-9F2F-540D72E30864}"/>
              </a:ext>
            </a:extLst>
          </p:cNvPr>
          <p:cNvSpPr>
            <a:spLocks noGrp="1"/>
          </p:cNvSpPr>
          <p:nvPr>
            <p:ph type="pic" sz="quarter" idx="16"/>
          </p:nvPr>
        </p:nvSpPr>
        <p:spPr>
          <a:xfrm>
            <a:off x="2775704" y="2824187"/>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9" name="Picture Placeholder 5">
            <a:extLst>
              <a:ext uri="{FF2B5EF4-FFF2-40B4-BE49-F238E27FC236}">
                <a16:creationId xmlns:a16="http://schemas.microsoft.com/office/drawing/2014/main" id="{EC77C048-FF9C-AF4D-BAD6-DBCDB73B0877}"/>
              </a:ext>
            </a:extLst>
          </p:cNvPr>
          <p:cNvSpPr>
            <a:spLocks noGrp="1"/>
          </p:cNvSpPr>
          <p:nvPr>
            <p:ph type="pic" sz="quarter" idx="17"/>
          </p:nvPr>
        </p:nvSpPr>
        <p:spPr>
          <a:xfrm>
            <a:off x="7023123" y="2824187"/>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20" name="Picture Placeholder 5">
            <a:extLst>
              <a:ext uri="{FF2B5EF4-FFF2-40B4-BE49-F238E27FC236}">
                <a16:creationId xmlns:a16="http://schemas.microsoft.com/office/drawing/2014/main" id="{2BE0015C-3996-AB4D-BB10-42B891124E86}"/>
              </a:ext>
            </a:extLst>
          </p:cNvPr>
          <p:cNvSpPr>
            <a:spLocks noGrp="1"/>
          </p:cNvSpPr>
          <p:nvPr>
            <p:ph type="pic" sz="quarter" idx="18"/>
          </p:nvPr>
        </p:nvSpPr>
        <p:spPr>
          <a:xfrm>
            <a:off x="4901485" y="2829751"/>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21" name="Text Placeholder 4">
            <a:extLst>
              <a:ext uri="{FF2B5EF4-FFF2-40B4-BE49-F238E27FC236}">
                <a16:creationId xmlns:a16="http://schemas.microsoft.com/office/drawing/2014/main" id="{88A8AEA6-884D-5F49-B1CB-95001C38FC19}"/>
              </a:ext>
            </a:extLst>
          </p:cNvPr>
          <p:cNvSpPr>
            <a:spLocks noGrp="1"/>
          </p:cNvSpPr>
          <p:nvPr>
            <p:ph type="body" sz="quarter" idx="10" hasCustomPrompt="1"/>
          </p:nvPr>
        </p:nvSpPr>
        <p:spPr>
          <a:xfrm>
            <a:off x="249858" y="1892135"/>
            <a:ext cx="2263073" cy="2991377"/>
          </a:xfrm>
          <a:prstGeom prst="rect">
            <a:avLst/>
          </a:prstGeom>
        </p:spPr>
        <p:txBody>
          <a:bodyPr lIns="0" tIns="0" rIns="0" anchor="t">
            <a:noAutofit/>
          </a:bodyPr>
          <a:lstStyle>
            <a:lvl1pPr marL="0" marR="0" indent="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sz="1400">
                <a:solidFill>
                  <a:schemeClr val="tx1"/>
                </a:solidFill>
              </a:defRPr>
            </a:lvl1pPr>
          </a:lstStyle>
          <a:p>
            <a:pPr lvl="0"/>
            <a:r>
              <a:rPr lang="en-US" dirty="0"/>
              <a:t>Body Copy</a:t>
            </a:r>
          </a:p>
        </p:txBody>
      </p:sp>
      <p:pic>
        <p:nvPicPr>
          <p:cNvPr id="26" name="Image">
            <a:extLst>
              <a:ext uri="{FF2B5EF4-FFF2-40B4-BE49-F238E27FC236}">
                <a16:creationId xmlns:a16="http://schemas.microsoft.com/office/drawing/2014/main" id="{39EA1AB9-512F-604E-B418-C4FABE8A6E3D}"/>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15" name="Title 1">
            <a:extLst>
              <a:ext uri="{FF2B5EF4-FFF2-40B4-BE49-F238E27FC236}">
                <a16:creationId xmlns:a16="http://schemas.microsoft.com/office/drawing/2014/main" id="{08C59BA3-08AD-694C-9D90-62F73D099945}"/>
              </a:ext>
            </a:extLst>
          </p:cNvPr>
          <p:cNvSpPr>
            <a:spLocks noGrp="1"/>
          </p:cNvSpPr>
          <p:nvPr>
            <p:ph type="ctrTitle" hasCustomPrompt="1"/>
          </p:nvPr>
        </p:nvSpPr>
        <p:spPr>
          <a:xfrm>
            <a:off x="242889" y="721404"/>
            <a:ext cx="2278051" cy="852130"/>
          </a:xfrm>
          <a:prstGeom prst="rect">
            <a:avLst/>
          </a:prstGeom>
        </p:spPr>
        <p:txBody>
          <a:bodyPr wrap="square" lIns="0" rIns="0" anchor="t">
            <a:noAutofit/>
          </a:bodyPr>
          <a:lstStyle>
            <a:lvl1pPr algn="l">
              <a:defRPr sz="2800" baseline="0">
                <a:solidFill>
                  <a:schemeClr val="tx1"/>
                </a:solidFill>
              </a:defRPr>
            </a:lvl1pPr>
          </a:lstStyle>
          <a:p>
            <a:r>
              <a:rPr lang="en-US" dirty="0"/>
              <a:t>Heading</a:t>
            </a:r>
            <a:br>
              <a:rPr lang="en-US" dirty="0"/>
            </a:br>
            <a:r>
              <a:rPr lang="en-US" dirty="0"/>
              <a:t>Heading</a:t>
            </a:r>
          </a:p>
        </p:txBody>
      </p:sp>
      <p:cxnSp>
        <p:nvCxnSpPr>
          <p:cNvPr id="22" name="Straight Connector 21">
            <a:extLst>
              <a:ext uri="{FF2B5EF4-FFF2-40B4-BE49-F238E27FC236}">
                <a16:creationId xmlns:a16="http://schemas.microsoft.com/office/drawing/2014/main" id="{60A203F7-B12A-E649-A007-637DE01EA687}"/>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3" name="Rectangle 22">
            <a:extLst>
              <a:ext uri="{FF2B5EF4-FFF2-40B4-BE49-F238E27FC236}">
                <a16:creationId xmlns:a16="http://schemas.microsoft.com/office/drawing/2014/main" id="{4E7D81F0-0D3B-D546-A57B-157C18289620}"/>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25" name="Text Placeholder 2">
            <a:extLst>
              <a:ext uri="{FF2B5EF4-FFF2-40B4-BE49-F238E27FC236}">
                <a16:creationId xmlns:a16="http://schemas.microsoft.com/office/drawing/2014/main" id="{08417AFA-FEC2-CF47-8CDA-CDBC7D656758}"/>
              </a:ext>
            </a:extLst>
          </p:cNvPr>
          <p:cNvSpPr>
            <a:spLocks noGrp="1"/>
          </p:cNvSpPr>
          <p:nvPr>
            <p:ph type="body" sz="quarter" idx="19" hasCustomPrompt="1"/>
          </p:nvPr>
        </p:nvSpPr>
        <p:spPr>
          <a:xfrm>
            <a:off x="736601" y="340219"/>
            <a:ext cx="7661274" cy="169312"/>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8" name="Rectangle 17">
            <a:extLst>
              <a:ext uri="{FF2B5EF4-FFF2-40B4-BE49-F238E27FC236}">
                <a16:creationId xmlns:a16="http://schemas.microsoft.com/office/drawing/2014/main" id="{B5CBA8B1-629C-BA48-8303-288C7AB7CF09}"/>
              </a:ext>
            </a:extLst>
          </p:cNvPr>
          <p:cNvSpPr/>
          <p:nvPr/>
        </p:nvSpPr>
        <p:spPr>
          <a:xfrm>
            <a:off x="244475"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333244724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Customer Story 1">
    <p:bg>
      <p:bgPr>
        <a:solidFill>
          <a:schemeClr val="bg1"/>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0C5B4D97-FB58-254F-89C6-62ECB2B5F6FD}"/>
              </a:ext>
            </a:extLst>
          </p:cNvPr>
          <p:cNvSpPr>
            <a:spLocks noGrp="1"/>
          </p:cNvSpPr>
          <p:nvPr>
            <p:ph type="pic" sz="quarter" idx="12"/>
          </p:nvPr>
        </p:nvSpPr>
        <p:spPr>
          <a:xfrm>
            <a:off x="3797298" y="0"/>
            <a:ext cx="3308351" cy="5143500"/>
          </a:xfrm>
          <a:prstGeom prst="rect">
            <a:avLst/>
          </a:prstGeom>
          <a:solidFill>
            <a:schemeClr val="bg1">
              <a:lumMod val="95000"/>
            </a:schemeClr>
          </a:solidFill>
        </p:spPr>
        <p:txBody>
          <a:bodyPr anchor="ctr"/>
          <a:lstStyle>
            <a:lvl1pPr marL="0" indent="0" algn="ctr">
              <a:buFont typeface="Arial" panose="020B0604020202020204" pitchFamily="34" charset="0"/>
              <a:buNone/>
              <a:defRPr sz="1400">
                <a:solidFill>
                  <a:schemeClr val="tx2"/>
                </a:solidFill>
              </a:defRPr>
            </a:lvl1pPr>
          </a:lstStyle>
          <a:p>
            <a:r>
              <a:rPr lang="en-US"/>
              <a:t>Click icon to add picture</a:t>
            </a:r>
            <a:endParaRPr lang="en-US" dirty="0"/>
          </a:p>
        </p:txBody>
      </p:sp>
      <p:sp>
        <p:nvSpPr>
          <p:cNvPr id="2" name="Title 1"/>
          <p:cNvSpPr>
            <a:spLocks noGrp="1"/>
          </p:cNvSpPr>
          <p:nvPr>
            <p:ph type="ctrTitle" hasCustomPrompt="1"/>
          </p:nvPr>
        </p:nvSpPr>
        <p:spPr>
          <a:xfrm>
            <a:off x="241299" y="711562"/>
            <a:ext cx="3325593" cy="861974"/>
          </a:xfrm>
          <a:prstGeom prst="rect">
            <a:avLst/>
          </a:prstGeom>
        </p:spPr>
        <p:txBody>
          <a:bodyPr wrap="square" lIns="0" rIns="0" anchor="t">
            <a:noAutofit/>
          </a:bodyPr>
          <a:lstStyle>
            <a:lvl1pPr>
              <a:defRPr lang="en-US" sz="2800" dirty="0">
                <a:solidFill>
                  <a:schemeClr val="tx1"/>
                </a:solidFill>
              </a:defRPr>
            </a:lvl1pPr>
          </a:lstStyle>
          <a:p>
            <a:pPr marL="0" marR="0" lvl="0" indent="0" fontAlgn="auto">
              <a:spcAft>
                <a:spcPts val="0"/>
              </a:spcAft>
              <a:buClrTx/>
              <a:buSzTx/>
              <a:buFontTx/>
              <a:tabLst/>
            </a:pPr>
            <a:r>
              <a:rPr lang="en-US" dirty="0"/>
              <a:t>Customer Story</a:t>
            </a:r>
            <a:br>
              <a:rPr lang="en-US" dirty="0"/>
            </a:br>
            <a:r>
              <a:rPr lang="en-US" dirty="0"/>
              <a:t>Heading</a:t>
            </a:r>
          </a:p>
        </p:txBody>
      </p:sp>
      <p:pic>
        <p:nvPicPr>
          <p:cNvPr id="9" name="Picture 8">
            <a:extLst>
              <a:ext uri="{FF2B5EF4-FFF2-40B4-BE49-F238E27FC236}">
                <a16:creationId xmlns:a16="http://schemas.microsoft.com/office/drawing/2014/main" id="{CF12E9C8-CB26-FD4E-99E4-04293959E7E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t="-2"/>
          <a:stretch/>
        </p:blipFill>
        <p:spPr>
          <a:xfrm>
            <a:off x="8659811" y="-1"/>
            <a:ext cx="492126" cy="5143501"/>
          </a:xfrm>
          <a:prstGeom prst="rect">
            <a:avLst/>
          </a:prstGeom>
        </p:spPr>
      </p:pic>
      <p:sp>
        <p:nvSpPr>
          <p:cNvPr id="8" name="Rectangle 7">
            <a:extLst>
              <a:ext uri="{FF2B5EF4-FFF2-40B4-BE49-F238E27FC236}">
                <a16:creationId xmlns:a16="http://schemas.microsoft.com/office/drawing/2014/main" id="{EA8D2F38-8F39-ED47-A28C-F951932A0BFF}"/>
              </a:ext>
            </a:extLst>
          </p:cNvPr>
          <p:cNvSpPr/>
          <p:nvPr/>
        </p:nvSpPr>
        <p:spPr>
          <a:xfrm>
            <a:off x="7105650" y="-1"/>
            <a:ext cx="1546225" cy="5143501"/>
          </a:xfrm>
          <a:prstGeom prst="rect">
            <a:avLst/>
          </a:prstGeom>
          <a:solidFill>
            <a:schemeClr val="tx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12" name="Text Placeholder 11">
            <a:extLst>
              <a:ext uri="{FF2B5EF4-FFF2-40B4-BE49-F238E27FC236}">
                <a16:creationId xmlns:a16="http://schemas.microsoft.com/office/drawing/2014/main" id="{461F58D3-DE45-3449-8FB1-982D5CD9E798}"/>
              </a:ext>
            </a:extLst>
          </p:cNvPr>
          <p:cNvSpPr>
            <a:spLocks noGrp="1"/>
          </p:cNvSpPr>
          <p:nvPr>
            <p:ph type="body" sz="quarter" idx="14" hasCustomPrompt="1"/>
          </p:nvPr>
        </p:nvSpPr>
        <p:spPr>
          <a:xfrm>
            <a:off x="7359649" y="250825"/>
            <a:ext cx="1038226" cy="1389064"/>
          </a:xfrm>
          <a:prstGeom prst="rect">
            <a:avLst/>
          </a:prstGeom>
        </p:spPr>
        <p:txBody>
          <a:bodyPr lIns="0" rIns="0"/>
          <a:lstStyle>
            <a:lvl1pPr marL="171450" marR="0" indent="-171450" algn="l"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Char char="•"/>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lvl="0"/>
            <a:endParaRPr lang="en-US" dirty="0"/>
          </a:p>
        </p:txBody>
      </p:sp>
      <p:sp>
        <p:nvSpPr>
          <p:cNvPr id="17" name="Text Placeholder 11">
            <a:extLst>
              <a:ext uri="{FF2B5EF4-FFF2-40B4-BE49-F238E27FC236}">
                <a16:creationId xmlns:a16="http://schemas.microsoft.com/office/drawing/2014/main" id="{A6FD69E1-7FAE-1446-B229-E02F1904E0CC}"/>
              </a:ext>
            </a:extLst>
          </p:cNvPr>
          <p:cNvSpPr>
            <a:spLocks noGrp="1"/>
          </p:cNvSpPr>
          <p:nvPr>
            <p:ph type="body" sz="quarter" idx="15" hasCustomPrompt="1"/>
          </p:nvPr>
        </p:nvSpPr>
        <p:spPr>
          <a:xfrm>
            <a:off x="7359649" y="1892589"/>
            <a:ext cx="1038226" cy="1380836"/>
          </a:xfrm>
          <a:prstGeom prst="rect">
            <a:avLst/>
          </a:prstGeom>
        </p:spPr>
        <p:txBody>
          <a:bodyPr lIns="0" rIns="0"/>
          <a:lstStyle>
            <a:lvl1pPr marL="171450" marR="0" indent="-171450" algn="l"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Char char="•"/>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lvl="0"/>
            <a:endParaRPr lang="en-US" dirty="0"/>
          </a:p>
        </p:txBody>
      </p:sp>
      <p:sp>
        <p:nvSpPr>
          <p:cNvPr id="18" name="Text Placeholder 11">
            <a:extLst>
              <a:ext uri="{FF2B5EF4-FFF2-40B4-BE49-F238E27FC236}">
                <a16:creationId xmlns:a16="http://schemas.microsoft.com/office/drawing/2014/main" id="{FA481285-85AF-124E-B497-1DB35DD2820C}"/>
              </a:ext>
            </a:extLst>
          </p:cNvPr>
          <p:cNvSpPr>
            <a:spLocks noGrp="1"/>
          </p:cNvSpPr>
          <p:nvPr>
            <p:ph type="body" sz="quarter" idx="16" hasCustomPrompt="1"/>
          </p:nvPr>
        </p:nvSpPr>
        <p:spPr>
          <a:xfrm>
            <a:off x="7359649" y="3513571"/>
            <a:ext cx="1038226" cy="1387042"/>
          </a:xfrm>
          <a:prstGeom prst="rect">
            <a:avLst/>
          </a:prstGeom>
        </p:spPr>
        <p:txBody>
          <a:bodyPr lIns="0" rIns="0"/>
          <a:lstStyle>
            <a:lvl1pPr marL="171450" marR="0" indent="-171450" algn="l"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Char char="•"/>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lvl="0"/>
            <a:endParaRPr lang="en-US" dirty="0"/>
          </a:p>
        </p:txBody>
      </p:sp>
      <p:sp>
        <p:nvSpPr>
          <p:cNvPr id="29" name="Text Placeholder 2">
            <a:extLst>
              <a:ext uri="{FF2B5EF4-FFF2-40B4-BE49-F238E27FC236}">
                <a16:creationId xmlns:a16="http://schemas.microsoft.com/office/drawing/2014/main" id="{A1CC4436-7A03-CC42-9FCB-9E86D5A5136E}"/>
              </a:ext>
            </a:extLst>
          </p:cNvPr>
          <p:cNvSpPr>
            <a:spLocks noGrp="1"/>
          </p:cNvSpPr>
          <p:nvPr>
            <p:ph type="body" sz="quarter" idx="17" hasCustomPrompt="1"/>
          </p:nvPr>
        </p:nvSpPr>
        <p:spPr>
          <a:xfrm>
            <a:off x="741965" y="340219"/>
            <a:ext cx="2324315" cy="16219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pic>
        <p:nvPicPr>
          <p:cNvPr id="38" name="Image">
            <a:extLst>
              <a:ext uri="{FF2B5EF4-FFF2-40B4-BE49-F238E27FC236}">
                <a16:creationId xmlns:a16="http://schemas.microsoft.com/office/drawing/2014/main" id="{CAF69B79-F069-9A4B-8F7F-00E6EF245F46}"/>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cxnSp>
        <p:nvCxnSpPr>
          <p:cNvPr id="14" name="Straight Connector 13">
            <a:extLst>
              <a:ext uri="{FF2B5EF4-FFF2-40B4-BE49-F238E27FC236}">
                <a16:creationId xmlns:a16="http://schemas.microsoft.com/office/drawing/2014/main" id="{276D3422-C15E-E843-909B-1EC359B68168}"/>
              </a:ext>
            </a:extLst>
          </p:cNvPr>
          <p:cNvCxnSpPr>
            <a:cxnSpLocks/>
          </p:cNvCxnSpPr>
          <p:nvPr/>
        </p:nvCxnSpPr>
        <p:spPr>
          <a:xfrm>
            <a:off x="736600" y="259987"/>
            <a:ext cx="2329680"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6" name="Rectangle 15">
            <a:extLst>
              <a:ext uri="{FF2B5EF4-FFF2-40B4-BE49-F238E27FC236}">
                <a16:creationId xmlns:a16="http://schemas.microsoft.com/office/drawing/2014/main" id="{5A6DDFC5-C819-024A-A53F-3335E014C363}"/>
              </a:ext>
            </a:extLst>
          </p:cNvPr>
          <p:cNvSpPr/>
          <p:nvPr/>
        </p:nvSpPr>
        <p:spPr>
          <a:xfrm>
            <a:off x="3123430"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9" name="Text Placeholder 4">
            <a:extLst>
              <a:ext uri="{FF2B5EF4-FFF2-40B4-BE49-F238E27FC236}">
                <a16:creationId xmlns:a16="http://schemas.microsoft.com/office/drawing/2014/main" id="{964D9CB4-A4F2-A545-810E-CD823A25700E}"/>
              </a:ext>
            </a:extLst>
          </p:cNvPr>
          <p:cNvSpPr>
            <a:spLocks noGrp="1"/>
          </p:cNvSpPr>
          <p:nvPr>
            <p:ph type="body" sz="quarter" idx="10" hasCustomPrompt="1"/>
          </p:nvPr>
        </p:nvSpPr>
        <p:spPr>
          <a:xfrm>
            <a:off x="249858" y="1892135"/>
            <a:ext cx="3293442" cy="3008477"/>
          </a:xfrm>
          <a:prstGeom prst="rect">
            <a:avLst/>
          </a:prstGeom>
        </p:spPr>
        <p:txBody>
          <a:bodyPr lIns="0" tIns="0" rIns="0" anchor="t">
            <a:noAutofit/>
          </a:bodyPr>
          <a:lstStyle>
            <a:lvl1pPr marL="0" marR="0" indent="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sz="1400">
                <a:solidFill>
                  <a:schemeClr val="tx1"/>
                </a:solidFill>
              </a:defRPr>
            </a:lvl1pPr>
          </a:lstStyle>
          <a:p>
            <a:pPr lvl="0"/>
            <a:r>
              <a:rPr lang="en-US" dirty="0"/>
              <a:t>Body Copy</a:t>
            </a:r>
          </a:p>
        </p:txBody>
      </p:sp>
      <p:sp>
        <p:nvSpPr>
          <p:cNvPr id="20" name="Rectangle 19">
            <a:extLst>
              <a:ext uri="{FF2B5EF4-FFF2-40B4-BE49-F238E27FC236}">
                <a16:creationId xmlns:a16="http://schemas.microsoft.com/office/drawing/2014/main" id="{D9D0E891-AC48-A547-B730-B1FE4DDBFA0D}"/>
              </a:ext>
            </a:extLst>
          </p:cNvPr>
          <p:cNvSpPr/>
          <p:nvPr/>
        </p:nvSpPr>
        <p:spPr>
          <a:xfrm>
            <a:off x="244475"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160799727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theme" Target="../theme/theme2.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8"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theme" Target="../theme/theme3.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8"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CC021B-DA88-4B94-8341-1A3295391F49}"/>
              </a:ext>
            </a:extLst>
          </p:cNvPr>
          <p:cNvSpPr txBox="1"/>
          <p:nvPr userDrawn="1">
            <p:extLst>
              <p:ext uri="{1162E1C5-73C7-4A58-AE30-91384D911F3F}">
                <p184:classification xmlns:p184="http://schemas.microsoft.com/office/powerpoint/2018/4/main" val="ftr"/>
              </p:ext>
            </p:extLst>
          </p:nvPr>
        </p:nvSpPr>
        <p:spPr>
          <a:xfrm>
            <a:off x="7437438" y="4991100"/>
            <a:ext cx="1550987" cy="152400"/>
          </a:xfrm>
          <a:prstGeom prst="rect">
            <a:avLst/>
          </a:prstGeom>
        </p:spPr>
        <p:txBody>
          <a:bodyPr horzOverflow="overflow" lIns="0" tIns="0" rIns="0" bIns="0">
            <a:spAutoFit/>
          </a:bodyPr>
          <a:lstStyle/>
          <a:p>
            <a:pPr algn="r"/>
            <a:r>
              <a:rPr lang="en-US" sz="1000">
                <a:solidFill>
                  <a:srgbClr val="000000"/>
                </a:solidFill>
                <a:latin typeface="Calibri" panose="020F0502020204030204" pitchFamily="34" charset="0"/>
                <a:cs typeface="Calibri" panose="020F0502020204030204" pitchFamily="34" charset="0"/>
              </a:rPr>
              <a:t>INTERNAL - NI CONFIDENTIAL</a:t>
            </a:r>
          </a:p>
        </p:txBody>
      </p:sp>
    </p:spTree>
    <p:extLst>
      <p:ext uri="{BB962C8B-B14F-4D97-AF65-F5344CB8AC3E}">
        <p14:creationId xmlns:p14="http://schemas.microsoft.com/office/powerpoint/2010/main" val="2948836296"/>
      </p:ext>
    </p:extLst>
  </p:cSld>
  <p:clrMap bg1="lt1" tx1="dk1" bg2="lt2" tx2="dk2" accent1="accent1" accent2="accent2" accent3="accent3" accent4="accent4" accent5="accent5" accent6="accent6" hlink="hlink" folHlink="folHlink"/>
  <p:sldLayoutIdLst>
    <p:sldLayoutId id="2147484344" r:id="rId1"/>
    <p:sldLayoutId id="2147484480" r:id="rId2"/>
    <p:sldLayoutId id="2147484482" r:id="rId3"/>
    <p:sldLayoutId id="2147484057" r:id="rId4"/>
    <p:sldLayoutId id="2147484384" r:id="rId5"/>
    <p:sldLayoutId id="2147484163" r:id="rId6"/>
    <p:sldLayoutId id="2147484753" r:id="rId7"/>
    <p:sldLayoutId id="2147484754" r:id="rId8"/>
    <p:sldLayoutId id="2147484755" r:id="rId9"/>
    <p:sldLayoutId id="2147484348" r:id="rId10"/>
    <p:sldLayoutId id="2147484350" r:id="rId11"/>
    <p:sldLayoutId id="2147484442" r:id="rId12"/>
    <p:sldLayoutId id="2147484351" r:id="rId13"/>
    <p:sldLayoutId id="2147484122" r:id="rId14"/>
    <p:sldLayoutId id="2147484349" r:id="rId15"/>
    <p:sldLayoutId id="2147484247" r:id="rId16"/>
    <p:sldLayoutId id="2147484139" r:id="rId17"/>
    <p:sldLayoutId id="2147484352" r:id="rId18"/>
    <p:sldLayoutId id="2147484353" r:id="rId19"/>
    <p:sldLayoutId id="2147484354" r:id="rId20"/>
    <p:sldLayoutId id="2147484355" r:id="rId21"/>
    <p:sldLayoutId id="2147484440" r:id="rId22"/>
    <p:sldLayoutId id="2147484441" r:id="rId23"/>
    <p:sldLayoutId id="2147484040" r:id="rId24"/>
    <p:sldLayoutId id="2147484041" r:id="rId25"/>
    <p:sldLayoutId id="2147484042" r:id="rId26"/>
    <p:sldLayoutId id="2147484562" r:id="rId27"/>
    <p:sldLayoutId id="2147484559" r:id="rId28"/>
    <p:sldLayoutId id="2147484560" r:id="rId29"/>
    <p:sldLayoutId id="2147484561" r:id="rId30"/>
    <p:sldLayoutId id="2147484566" r:id="rId31"/>
    <p:sldLayoutId id="2147484380" r:id="rId32"/>
    <p:sldLayoutId id="2147484381" r:id="rId33"/>
    <p:sldLayoutId id="2147484382" r:id="rId34"/>
    <p:sldLayoutId id="2147484410" r:id="rId35"/>
    <p:sldLayoutId id="2147484565" r:id="rId36"/>
    <p:sldLayoutId id="2147484797" r:id="rId37"/>
    <p:sldLayoutId id="2147484834" r:id="rId38"/>
  </p:sldLayoutIdLst>
  <p:txStyles>
    <p:titleStyle>
      <a:lvl1pPr algn="l" defTabSz="914400" rtl="0" eaLnBrk="1" latinLnBrk="0" hangingPunct="1">
        <a:lnSpc>
          <a:spcPct val="90000"/>
        </a:lnSpc>
        <a:spcBef>
          <a:spcPct val="0"/>
        </a:spcBef>
        <a:buNone/>
        <a:defRPr sz="2400" b="0" i="0" kern="1000" spc="0" baseline="0">
          <a:solidFill>
            <a:schemeClr val="tx2"/>
          </a:solidFill>
          <a:latin typeface="+mj-lt"/>
          <a:ea typeface="Arial" charset="0"/>
          <a:cs typeface="Arial" charset="0"/>
        </a:defRPr>
      </a:lvl1pPr>
    </p:titleStyle>
    <p:bodyStyle>
      <a:lvl1pPr marL="0" marR="0" indent="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lang="en-US" sz="1800" b="0" i="0" kern="1200" baseline="0" dirty="0" smtClean="0">
          <a:solidFill>
            <a:schemeClr val="tx1"/>
          </a:solidFill>
          <a:latin typeface="+mn-lt"/>
          <a:ea typeface="Arial" charset="0"/>
          <a:cs typeface="Arial" charset="0"/>
        </a:defRPr>
      </a:lvl1pPr>
      <a:lvl2pPr marL="274320" indent="0" algn="l" defTabSz="914400" rtl="0" eaLnBrk="1" latinLnBrk="0" hangingPunct="1">
        <a:lnSpc>
          <a:spcPct val="90000"/>
        </a:lnSpc>
        <a:spcBef>
          <a:spcPts val="500"/>
        </a:spcBef>
        <a:buClr>
          <a:schemeClr val="bg2">
            <a:lumMod val="50000"/>
          </a:schemeClr>
        </a:buClr>
        <a:buSzPct val="70000"/>
        <a:buFont typeface="Wingdings" charset="2"/>
        <a:buNone/>
        <a:defRPr lang="en-US" sz="1600" b="0" i="0" kern="1200" baseline="0" dirty="0" smtClean="0">
          <a:solidFill>
            <a:schemeClr val="tx1"/>
          </a:solidFill>
          <a:latin typeface="+mn-lt"/>
          <a:ea typeface="+mn-ea"/>
          <a:cs typeface="Univers LT Std 45 Light"/>
        </a:defRPr>
      </a:lvl2pPr>
      <a:lvl3pPr marL="548640" indent="0" algn="l" defTabSz="914400" rtl="0" eaLnBrk="1" latinLnBrk="0" hangingPunct="1">
        <a:lnSpc>
          <a:spcPct val="90000"/>
        </a:lnSpc>
        <a:spcBef>
          <a:spcPts val="500"/>
        </a:spcBef>
        <a:buClr>
          <a:schemeClr val="bg2">
            <a:lumMod val="50000"/>
          </a:schemeClr>
        </a:buClr>
        <a:buSzPct val="70000"/>
        <a:buFont typeface="Wingdings" charset="2"/>
        <a:buNone/>
        <a:defRPr lang="en-US" sz="1400" b="0" i="0" kern="1200" baseline="0" dirty="0" smtClean="0">
          <a:solidFill>
            <a:schemeClr val="tx1"/>
          </a:solidFill>
          <a:latin typeface="+mn-lt"/>
          <a:ea typeface="+mn-ea"/>
          <a:cs typeface="Univers LT Std 45 Light"/>
        </a:defRPr>
      </a:lvl3pPr>
      <a:lvl4pPr marL="731520" indent="0" algn="l" defTabSz="914400" rtl="0" eaLnBrk="1" latinLnBrk="0" hangingPunct="1">
        <a:lnSpc>
          <a:spcPct val="90000"/>
        </a:lnSpc>
        <a:spcBef>
          <a:spcPts val="500"/>
        </a:spcBef>
        <a:buClr>
          <a:schemeClr val="bg2">
            <a:lumMod val="50000"/>
          </a:schemeClr>
        </a:buClr>
        <a:buSzPct val="70000"/>
        <a:buFont typeface="Wingdings" charset="2"/>
        <a:buNone/>
        <a:defRPr lang="en-US" sz="1200" b="0" i="0" kern="1200" baseline="0" dirty="0" smtClean="0">
          <a:solidFill>
            <a:schemeClr val="tx1"/>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54">
          <p15:clr>
            <a:srgbClr val="F26B43"/>
          </p15:clr>
        </p15:guide>
        <p15:guide id="3" pos="3516">
          <p15:clr>
            <a:srgbClr val="F26B43"/>
          </p15:clr>
        </p15:guide>
        <p15:guide id="4" orient="horz">
          <p15:clr>
            <a:srgbClr val="F26B43"/>
          </p15:clr>
        </p15:guide>
        <p15:guide id="5" orient="horz" pos="158">
          <p15:clr>
            <a:srgbClr val="F26B43"/>
          </p15:clr>
        </p15:guide>
        <p15:guide id="6" orient="horz" pos="2216">
          <p15:clr>
            <a:srgbClr val="F26B43"/>
          </p15:clr>
        </p15:guide>
        <p15:guide id="7" orient="horz" pos="3087">
          <p15:clr>
            <a:srgbClr val="F26B43"/>
          </p15:clr>
        </p15:guide>
        <p15:guide id="8" orient="horz" pos="3240">
          <p15:clr>
            <a:srgbClr val="F26B43"/>
          </p15:clr>
        </p15:guide>
        <p15:guide id="10" pos="3360">
          <p15:clr>
            <a:srgbClr val="F26B43"/>
          </p15:clr>
        </p15:guide>
        <p15:guide id="12" pos="4476">
          <p15:clr>
            <a:srgbClr val="F26B43"/>
          </p15:clr>
        </p15:guide>
        <p15:guide id="13" pos="5600">
          <p15:clr>
            <a:srgbClr val="F26B43"/>
          </p15:clr>
        </p15:guide>
        <p15:guide id="14" pos="310">
          <p15:clr>
            <a:srgbClr val="F26B43"/>
          </p15:clr>
        </p15:guide>
        <p15:guide id="15" pos="1120">
          <p15:clr>
            <a:srgbClr val="F26B43"/>
          </p15:clr>
        </p15:guide>
        <p15:guide id="16" pos="1276">
          <p15:clr>
            <a:srgbClr val="F26B43"/>
          </p15:clr>
        </p15:guide>
        <p15:guide id="17" pos="2392">
          <p15:clr>
            <a:srgbClr val="F26B43"/>
          </p15:clr>
        </p15:guide>
        <p15:guide id="18" pos="5760">
          <p15:clr>
            <a:srgbClr val="F26B43"/>
          </p15:clr>
        </p15:guide>
        <p15:guide id="19" pos="2238">
          <p15:clr>
            <a:srgbClr val="F26B43"/>
          </p15:clr>
        </p15:guide>
        <p15:guide id="20" pos="4632">
          <p15:clr>
            <a:srgbClr val="F26B43"/>
          </p15:clr>
        </p15:guide>
        <p15:guide id="21" pos="5444">
          <p15:clr>
            <a:srgbClr val="F26B43"/>
          </p15:clr>
        </p15:guide>
        <p15:guide id="22" orient="horz" pos="2062">
          <p15:clr>
            <a:srgbClr val="F26B43"/>
          </p15:clr>
        </p15:guide>
        <p15:guide id="23" orient="horz" pos="1191">
          <p15:clr>
            <a:srgbClr val="F26B43"/>
          </p15:clr>
        </p15:guide>
        <p15:guide id="24" orient="horz" pos="1033">
          <p15:clr>
            <a:srgbClr val="F26B43"/>
          </p15:clr>
        </p15:guide>
        <p15:guide id="25" pos="464">
          <p15:clr>
            <a:srgbClr val="F26B43"/>
          </p15:clr>
        </p15:guide>
        <p15:guide id="26" pos="5290">
          <p15:clr>
            <a:srgbClr val="F26B43"/>
          </p15:clr>
        </p15:guide>
        <p15:guide id="27" pos="77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D83622-2447-4611-80F5-08F3A00B423E}"/>
              </a:ext>
            </a:extLst>
          </p:cNvPr>
          <p:cNvSpPr txBox="1"/>
          <p:nvPr userDrawn="1">
            <p:extLst>
              <p:ext uri="{1162E1C5-73C7-4A58-AE30-91384D911F3F}">
                <p184:classification xmlns:p184="http://schemas.microsoft.com/office/powerpoint/2018/4/main" val="ftr"/>
              </p:ext>
            </p:extLst>
          </p:nvPr>
        </p:nvSpPr>
        <p:spPr>
          <a:xfrm>
            <a:off x="7437438" y="4991100"/>
            <a:ext cx="1550987" cy="152400"/>
          </a:xfrm>
          <a:prstGeom prst="rect">
            <a:avLst/>
          </a:prstGeom>
        </p:spPr>
        <p:txBody>
          <a:bodyPr horzOverflow="overflow" lIns="0" tIns="0" rIns="0" bIns="0">
            <a:spAutoFit/>
          </a:bodyPr>
          <a:lstStyle/>
          <a:p>
            <a:pPr algn="r"/>
            <a:r>
              <a:rPr lang="en-US" sz="1000">
                <a:solidFill>
                  <a:srgbClr val="000000"/>
                </a:solidFill>
                <a:latin typeface="Calibri" panose="020F0502020204030204" pitchFamily="34" charset="0"/>
                <a:cs typeface="Calibri" panose="020F0502020204030204" pitchFamily="34" charset="0"/>
              </a:rPr>
              <a:t>INTERNAL - NI CONFIDENTIAL</a:t>
            </a:r>
          </a:p>
        </p:txBody>
      </p:sp>
    </p:spTree>
    <p:extLst>
      <p:ext uri="{BB962C8B-B14F-4D97-AF65-F5344CB8AC3E}">
        <p14:creationId xmlns:p14="http://schemas.microsoft.com/office/powerpoint/2010/main" val="3020071834"/>
      </p:ext>
    </p:extLst>
  </p:cSld>
  <p:clrMap bg1="lt1" tx1="dk1" bg2="lt2" tx2="dk2" accent1="accent1" accent2="accent2" accent3="accent3" accent4="accent4" accent5="accent5" accent6="accent6" hlink="hlink" folHlink="folHlink"/>
  <p:sldLayoutIdLst>
    <p:sldLayoutId id="2147484760" r:id="rId1"/>
    <p:sldLayoutId id="2147484761" r:id="rId2"/>
    <p:sldLayoutId id="2147484762" r:id="rId3"/>
    <p:sldLayoutId id="2147484763" r:id="rId4"/>
    <p:sldLayoutId id="2147484764" r:id="rId5"/>
    <p:sldLayoutId id="2147484765" r:id="rId6"/>
    <p:sldLayoutId id="2147484766" r:id="rId7"/>
    <p:sldLayoutId id="2147484767" r:id="rId8"/>
    <p:sldLayoutId id="2147484768" r:id="rId9"/>
    <p:sldLayoutId id="2147484769" r:id="rId10"/>
    <p:sldLayoutId id="2147484770" r:id="rId11"/>
    <p:sldLayoutId id="2147484771" r:id="rId12"/>
    <p:sldLayoutId id="2147484772" r:id="rId13"/>
    <p:sldLayoutId id="2147484773" r:id="rId14"/>
    <p:sldLayoutId id="2147484774" r:id="rId15"/>
    <p:sldLayoutId id="2147484775" r:id="rId16"/>
    <p:sldLayoutId id="2147484776" r:id="rId17"/>
    <p:sldLayoutId id="2147484777" r:id="rId18"/>
    <p:sldLayoutId id="2147484778" r:id="rId19"/>
    <p:sldLayoutId id="2147484779" r:id="rId20"/>
    <p:sldLayoutId id="2147484780" r:id="rId21"/>
    <p:sldLayoutId id="2147484781" r:id="rId22"/>
    <p:sldLayoutId id="2147484782" r:id="rId23"/>
    <p:sldLayoutId id="2147484783" r:id="rId24"/>
    <p:sldLayoutId id="2147484784" r:id="rId25"/>
    <p:sldLayoutId id="2147484785" r:id="rId26"/>
    <p:sldLayoutId id="2147484786" r:id="rId27"/>
    <p:sldLayoutId id="2147484787" r:id="rId28"/>
    <p:sldLayoutId id="2147484788" r:id="rId29"/>
    <p:sldLayoutId id="2147484789" r:id="rId30"/>
    <p:sldLayoutId id="2147484790" r:id="rId31"/>
    <p:sldLayoutId id="2147484791" r:id="rId32"/>
    <p:sldLayoutId id="2147484792" r:id="rId33"/>
    <p:sldLayoutId id="2147484793" r:id="rId34"/>
    <p:sldLayoutId id="2147484794" r:id="rId35"/>
  </p:sldLayoutIdLst>
  <p:txStyles>
    <p:titleStyle>
      <a:lvl1pPr algn="l" defTabSz="914400" rtl="0" eaLnBrk="1" latinLnBrk="0" hangingPunct="1">
        <a:lnSpc>
          <a:spcPct val="90000"/>
        </a:lnSpc>
        <a:spcBef>
          <a:spcPct val="0"/>
        </a:spcBef>
        <a:buNone/>
        <a:defRPr sz="2400" b="0" i="0" kern="1000" spc="0" baseline="0">
          <a:solidFill>
            <a:schemeClr val="tx2"/>
          </a:solidFill>
          <a:latin typeface="+mj-lt"/>
          <a:ea typeface="Arial" charset="0"/>
          <a:cs typeface="Arial" charset="0"/>
        </a:defRPr>
      </a:lvl1pPr>
    </p:titleStyle>
    <p:bodyStyle>
      <a:lvl1pPr marL="0" marR="0" indent="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lang="en-US" sz="1800" b="0" i="0" kern="1200" baseline="0" dirty="0" smtClean="0">
          <a:solidFill>
            <a:schemeClr val="tx1"/>
          </a:solidFill>
          <a:latin typeface="+mn-lt"/>
          <a:ea typeface="Arial" charset="0"/>
          <a:cs typeface="Arial" charset="0"/>
        </a:defRPr>
      </a:lvl1pPr>
      <a:lvl2pPr marL="274320" indent="0" algn="l" defTabSz="914400" rtl="0" eaLnBrk="1" latinLnBrk="0" hangingPunct="1">
        <a:lnSpc>
          <a:spcPct val="90000"/>
        </a:lnSpc>
        <a:spcBef>
          <a:spcPts val="500"/>
        </a:spcBef>
        <a:buClr>
          <a:schemeClr val="bg2">
            <a:lumMod val="50000"/>
          </a:schemeClr>
        </a:buClr>
        <a:buSzPct val="70000"/>
        <a:buFont typeface="Wingdings" charset="2"/>
        <a:buNone/>
        <a:defRPr lang="en-US" sz="1600" b="0" i="0" kern="1200" baseline="0" dirty="0" smtClean="0">
          <a:solidFill>
            <a:schemeClr val="tx1"/>
          </a:solidFill>
          <a:latin typeface="+mn-lt"/>
          <a:ea typeface="+mn-ea"/>
          <a:cs typeface="Univers LT Std 45 Light"/>
        </a:defRPr>
      </a:lvl2pPr>
      <a:lvl3pPr marL="548640" indent="0" algn="l" defTabSz="914400" rtl="0" eaLnBrk="1" latinLnBrk="0" hangingPunct="1">
        <a:lnSpc>
          <a:spcPct val="90000"/>
        </a:lnSpc>
        <a:spcBef>
          <a:spcPts val="500"/>
        </a:spcBef>
        <a:buClr>
          <a:schemeClr val="bg2">
            <a:lumMod val="50000"/>
          </a:schemeClr>
        </a:buClr>
        <a:buSzPct val="70000"/>
        <a:buFont typeface="Wingdings" charset="2"/>
        <a:buNone/>
        <a:defRPr lang="en-US" sz="1400" b="0" i="0" kern="1200" baseline="0" dirty="0" smtClean="0">
          <a:solidFill>
            <a:schemeClr val="tx1"/>
          </a:solidFill>
          <a:latin typeface="+mn-lt"/>
          <a:ea typeface="+mn-ea"/>
          <a:cs typeface="Univers LT Std 45 Light"/>
        </a:defRPr>
      </a:lvl3pPr>
      <a:lvl4pPr marL="731520" indent="0" algn="l" defTabSz="914400" rtl="0" eaLnBrk="1" latinLnBrk="0" hangingPunct="1">
        <a:lnSpc>
          <a:spcPct val="90000"/>
        </a:lnSpc>
        <a:spcBef>
          <a:spcPts val="500"/>
        </a:spcBef>
        <a:buClr>
          <a:schemeClr val="bg2">
            <a:lumMod val="50000"/>
          </a:schemeClr>
        </a:buClr>
        <a:buSzPct val="70000"/>
        <a:buFont typeface="Wingdings" charset="2"/>
        <a:buNone/>
        <a:defRPr lang="en-US" sz="1200" b="0" i="0" kern="1200" baseline="0" dirty="0" smtClean="0">
          <a:solidFill>
            <a:schemeClr val="tx1"/>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54">
          <p15:clr>
            <a:srgbClr val="F26B43"/>
          </p15:clr>
        </p15:guide>
        <p15:guide id="3" pos="3516">
          <p15:clr>
            <a:srgbClr val="F26B43"/>
          </p15:clr>
        </p15:guide>
        <p15:guide id="4" orient="horz">
          <p15:clr>
            <a:srgbClr val="F26B43"/>
          </p15:clr>
        </p15:guide>
        <p15:guide id="5" orient="horz" pos="158">
          <p15:clr>
            <a:srgbClr val="F26B43"/>
          </p15:clr>
        </p15:guide>
        <p15:guide id="6" orient="horz" pos="2216">
          <p15:clr>
            <a:srgbClr val="F26B43"/>
          </p15:clr>
        </p15:guide>
        <p15:guide id="7" orient="horz" pos="3087">
          <p15:clr>
            <a:srgbClr val="F26B43"/>
          </p15:clr>
        </p15:guide>
        <p15:guide id="8" orient="horz" pos="3240">
          <p15:clr>
            <a:srgbClr val="F26B43"/>
          </p15:clr>
        </p15:guide>
        <p15:guide id="10" pos="3360">
          <p15:clr>
            <a:srgbClr val="F26B43"/>
          </p15:clr>
        </p15:guide>
        <p15:guide id="12" pos="4476">
          <p15:clr>
            <a:srgbClr val="F26B43"/>
          </p15:clr>
        </p15:guide>
        <p15:guide id="13" pos="5600">
          <p15:clr>
            <a:srgbClr val="F26B43"/>
          </p15:clr>
        </p15:guide>
        <p15:guide id="14" pos="310">
          <p15:clr>
            <a:srgbClr val="F26B43"/>
          </p15:clr>
        </p15:guide>
        <p15:guide id="15" pos="1120">
          <p15:clr>
            <a:srgbClr val="F26B43"/>
          </p15:clr>
        </p15:guide>
        <p15:guide id="16" pos="1276">
          <p15:clr>
            <a:srgbClr val="F26B43"/>
          </p15:clr>
        </p15:guide>
        <p15:guide id="17" pos="2392">
          <p15:clr>
            <a:srgbClr val="F26B43"/>
          </p15:clr>
        </p15:guide>
        <p15:guide id="18" pos="5760">
          <p15:clr>
            <a:srgbClr val="F26B43"/>
          </p15:clr>
        </p15:guide>
        <p15:guide id="19" pos="2238">
          <p15:clr>
            <a:srgbClr val="F26B43"/>
          </p15:clr>
        </p15:guide>
        <p15:guide id="20" pos="4632">
          <p15:clr>
            <a:srgbClr val="F26B43"/>
          </p15:clr>
        </p15:guide>
        <p15:guide id="21" pos="5444">
          <p15:clr>
            <a:srgbClr val="F26B43"/>
          </p15:clr>
        </p15:guide>
        <p15:guide id="22" orient="horz" pos="2062">
          <p15:clr>
            <a:srgbClr val="F26B43"/>
          </p15:clr>
        </p15:guide>
        <p15:guide id="23" orient="horz" pos="1191">
          <p15:clr>
            <a:srgbClr val="F26B43"/>
          </p15:clr>
        </p15:guide>
        <p15:guide id="24" orient="horz" pos="1033">
          <p15:clr>
            <a:srgbClr val="F26B43"/>
          </p15:clr>
        </p15:guide>
        <p15:guide id="25" pos="464">
          <p15:clr>
            <a:srgbClr val="F26B43"/>
          </p15:clr>
        </p15:guide>
        <p15:guide id="26" pos="5290">
          <p15:clr>
            <a:srgbClr val="F26B43"/>
          </p15:clr>
        </p15:guide>
        <p15:guide id="27" pos="77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545438-9692-4956-9D0F-96F3226A8388}"/>
              </a:ext>
            </a:extLst>
          </p:cNvPr>
          <p:cNvSpPr txBox="1"/>
          <p:nvPr userDrawn="1">
            <p:extLst>
              <p:ext uri="{1162E1C5-73C7-4A58-AE30-91384D911F3F}">
                <p184:classification xmlns:p184="http://schemas.microsoft.com/office/powerpoint/2018/4/main" val="ftr"/>
              </p:ext>
            </p:extLst>
          </p:nvPr>
        </p:nvSpPr>
        <p:spPr>
          <a:xfrm>
            <a:off x="7437438" y="4991100"/>
            <a:ext cx="1550987" cy="152400"/>
          </a:xfrm>
          <a:prstGeom prst="rect">
            <a:avLst/>
          </a:prstGeom>
        </p:spPr>
        <p:txBody>
          <a:bodyPr horzOverflow="overflow" lIns="0" tIns="0" rIns="0" bIns="0">
            <a:spAutoFit/>
          </a:bodyPr>
          <a:lstStyle/>
          <a:p>
            <a:pPr algn="r"/>
            <a:r>
              <a:rPr lang="en-US" sz="1000">
                <a:solidFill>
                  <a:srgbClr val="000000"/>
                </a:solidFill>
                <a:latin typeface="Calibri" panose="020F0502020204030204" pitchFamily="34" charset="0"/>
                <a:cs typeface="Calibri" panose="020F0502020204030204" pitchFamily="34" charset="0"/>
              </a:rPr>
              <a:t>INTERNAL - NI CONFIDENTIAL</a:t>
            </a:r>
          </a:p>
        </p:txBody>
      </p:sp>
    </p:spTree>
    <p:extLst>
      <p:ext uri="{BB962C8B-B14F-4D97-AF65-F5344CB8AC3E}">
        <p14:creationId xmlns:p14="http://schemas.microsoft.com/office/powerpoint/2010/main" val="3708030715"/>
      </p:ext>
    </p:extLst>
  </p:cSld>
  <p:clrMap bg1="lt1" tx1="dk1" bg2="lt2" tx2="dk2" accent1="accent1" accent2="accent2" accent3="accent3" accent4="accent4" accent5="accent5" accent6="accent6" hlink="hlink" folHlink="folHlink"/>
  <p:sldLayoutIdLst>
    <p:sldLayoutId id="2147484799" r:id="rId1"/>
    <p:sldLayoutId id="2147484800" r:id="rId2"/>
    <p:sldLayoutId id="2147484801" r:id="rId3"/>
    <p:sldLayoutId id="2147484802" r:id="rId4"/>
    <p:sldLayoutId id="2147484803" r:id="rId5"/>
    <p:sldLayoutId id="2147484804" r:id="rId6"/>
    <p:sldLayoutId id="2147484805" r:id="rId7"/>
    <p:sldLayoutId id="2147484806" r:id="rId8"/>
    <p:sldLayoutId id="2147484807" r:id="rId9"/>
    <p:sldLayoutId id="2147484808" r:id="rId10"/>
    <p:sldLayoutId id="2147484809" r:id="rId11"/>
    <p:sldLayoutId id="2147484810" r:id="rId12"/>
    <p:sldLayoutId id="2147484811" r:id="rId13"/>
    <p:sldLayoutId id="2147484812" r:id="rId14"/>
    <p:sldLayoutId id="2147484813" r:id="rId15"/>
    <p:sldLayoutId id="2147484814" r:id="rId16"/>
    <p:sldLayoutId id="2147484815" r:id="rId17"/>
    <p:sldLayoutId id="2147484816" r:id="rId18"/>
    <p:sldLayoutId id="2147484817" r:id="rId19"/>
    <p:sldLayoutId id="2147484818" r:id="rId20"/>
    <p:sldLayoutId id="2147484819" r:id="rId21"/>
    <p:sldLayoutId id="2147484820" r:id="rId22"/>
    <p:sldLayoutId id="2147484821" r:id="rId23"/>
    <p:sldLayoutId id="2147484822" r:id="rId24"/>
    <p:sldLayoutId id="2147484823" r:id="rId25"/>
    <p:sldLayoutId id="2147484824" r:id="rId26"/>
    <p:sldLayoutId id="2147484825" r:id="rId27"/>
    <p:sldLayoutId id="2147484826" r:id="rId28"/>
    <p:sldLayoutId id="2147484827" r:id="rId29"/>
    <p:sldLayoutId id="2147484828" r:id="rId30"/>
    <p:sldLayoutId id="2147484829" r:id="rId31"/>
    <p:sldLayoutId id="2147484830" r:id="rId32"/>
    <p:sldLayoutId id="2147484831" r:id="rId33"/>
    <p:sldLayoutId id="2147484832" r:id="rId34"/>
    <p:sldLayoutId id="2147484833" r:id="rId35"/>
  </p:sldLayoutIdLst>
  <p:txStyles>
    <p:titleStyle>
      <a:lvl1pPr algn="l" defTabSz="914400" rtl="0" eaLnBrk="1" latinLnBrk="0" hangingPunct="1">
        <a:lnSpc>
          <a:spcPct val="90000"/>
        </a:lnSpc>
        <a:spcBef>
          <a:spcPct val="0"/>
        </a:spcBef>
        <a:buNone/>
        <a:defRPr sz="2400" b="0" i="0" kern="1000" spc="0" baseline="0">
          <a:solidFill>
            <a:schemeClr val="tx2"/>
          </a:solidFill>
          <a:latin typeface="+mj-lt"/>
          <a:ea typeface="Arial" charset="0"/>
          <a:cs typeface="Arial" charset="0"/>
        </a:defRPr>
      </a:lvl1pPr>
    </p:titleStyle>
    <p:bodyStyle>
      <a:lvl1pPr marL="0" marR="0" indent="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lang="en-US" sz="1800" b="0" i="0" kern="1200" baseline="0" dirty="0" smtClean="0">
          <a:solidFill>
            <a:schemeClr val="tx1"/>
          </a:solidFill>
          <a:latin typeface="+mn-lt"/>
          <a:ea typeface="Arial" charset="0"/>
          <a:cs typeface="Arial" charset="0"/>
        </a:defRPr>
      </a:lvl1pPr>
      <a:lvl2pPr marL="274320" indent="0" algn="l" defTabSz="914400" rtl="0" eaLnBrk="1" latinLnBrk="0" hangingPunct="1">
        <a:lnSpc>
          <a:spcPct val="90000"/>
        </a:lnSpc>
        <a:spcBef>
          <a:spcPts val="500"/>
        </a:spcBef>
        <a:buClr>
          <a:schemeClr val="bg2">
            <a:lumMod val="50000"/>
          </a:schemeClr>
        </a:buClr>
        <a:buSzPct val="70000"/>
        <a:buFont typeface="Wingdings" charset="2"/>
        <a:buNone/>
        <a:defRPr lang="en-US" sz="1600" b="0" i="0" kern="1200" baseline="0" dirty="0" smtClean="0">
          <a:solidFill>
            <a:schemeClr val="tx1"/>
          </a:solidFill>
          <a:latin typeface="+mn-lt"/>
          <a:ea typeface="+mn-ea"/>
          <a:cs typeface="Univers LT Std 45 Light"/>
        </a:defRPr>
      </a:lvl2pPr>
      <a:lvl3pPr marL="548640" indent="0" algn="l" defTabSz="914400" rtl="0" eaLnBrk="1" latinLnBrk="0" hangingPunct="1">
        <a:lnSpc>
          <a:spcPct val="90000"/>
        </a:lnSpc>
        <a:spcBef>
          <a:spcPts val="500"/>
        </a:spcBef>
        <a:buClr>
          <a:schemeClr val="bg2">
            <a:lumMod val="50000"/>
          </a:schemeClr>
        </a:buClr>
        <a:buSzPct val="70000"/>
        <a:buFont typeface="Wingdings" charset="2"/>
        <a:buNone/>
        <a:defRPr lang="en-US" sz="1400" b="0" i="0" kern="1200" baseline="0" dirty="0" smtClean="0">
          <a:solidFill>
            <a:schemeClr val="tx1"/>
          </a:solidFill>
          <a:latin typeface="+mn-lt"/>
          <a:ea typeface="+mn-ea"/>
          <a:cs typeface="Univers LT Std 45 Light"/>
        </a:defRPr>
      </a:lvl3pPr>
      <a:lvl4pPr marL="731520" indent="0" algn="l" defTabSz="914400" rtl="0" eaLnBrk="1" latinLnBrk="0" hangingPunct="1">
        <a:lnSpc>
          <a:spcPct val="90000"/>
        </a:lnSpc>
        <a:spcBef>
          <a:spcPts val="500"/>
        </a:spcBef>
        <a:buClr>
          <a:schemeClr val="bg2">
            <a:lumMod val="50000"/>
          </a:schemeClr>
        </a:buClr>
        <a:buSzPct val="70000"/>
        <a:buFont typeface="Wingdings" charset="2"/>
        <a:buNone/>
        <a:defRPr lang="en-US" sz="1200" b="0" i="0" kern="1200" baseline="0" dirty="0" smtClean="0">
          <a:solidFill>
            <a:schemeClr val="tx1"/>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54">
          <p15:clr>
            <a:srgbClr val="F26B43"/>
          </p15:clr>
        </p15:guide>
        <p15:guide id="3" pos="3516">
          <p15:clr>
            <a:srgbClr val="F26B43"/>
          </p15:clr>
        </p15:guide>
        <p15:guide id="4" orient="horz">
          <p15:clr>
            <a:srgbClr val="F26B43"/>
          </p15:clr>
        </p15:guide>
        <p15:guide id="5" orient="horz" pos="158">
          <p15:clr>
            <a:srgbClr val="F26B43"/>
          </p15:clr>
        </p15:guide>
        <p15:guide id="6" orient="horz" pos="2216">
          <p15:clr>
            <a:srgbClr val="F26B43"/>
          </p15:clr>
        </p15:guide>
        <p15:guide id="7" orient="horz" pos="3087">
          <p15:clr>
            <a:srgbClr val="F26B43"/>
          </p15:clr>
        </p15:guide>
        <p15:guide id="8" orient="horz" pos="3240">
          <p15:clr>
            <a:srgbClr val="F26B43"/>
          </p15:clr>
        </p15:guide>
        <p15:guide id="10" pos="3360">
          <p15:clr>
            <a:srgbClr val="F26B43"/>
          </p15:clr>
        </p15:guide>
        <p15:guide id="12" pos="4476">
          <p15:clr>
            <a:srgbClr val="F26B43"/>
          </p15:clr>
        </p15:guide>
        <p15:guide id="13" pos="5600">
          <p15:clr>
            <a:srgbClr val="F26B43"/>
          </p15:clr>
        </p15:guide>
        <p15:guide id="14" pos="310">
          <p15:clr>
            <a:srgbClr val="F26B43"/>
          </p15:clr>
        </p15:guide>
        <p15:guide id="15" pos="1120">
          <p15:clr>
            <a:srgbClr val="F26B43"/>
          </p15:clr>
        </p15:guide>
        <p15:guide id="16" pos="1276">
          <p15:clr>
            <a:srgbClr val="F26B43"/>
          </p15:clr>
        </p15:guide>
        <p15:guide id="17" pos="2392">
          <p15:clr>
            <a:srgbClr val="F26B43"/>
          </p15:clr>
        </p15:guide>
        <p15:guide id="18" pos="5760">
          <p15:clr>
            <a:srgbClr val="F26B43"/>
          </p15:clr>
        </p15:guide>
        <p15:guide id="19" pos="2238">
          <p15:clr>
            <a:srgbClr val="F26B43"/>
          </p15:clr>
        </p15:guide>
        <p15:guide id="20" pos="4632">
          <p15:clr>
            <a:srgbClr val="F26B43"/>
          </p15:clr>
        </p15:guide>
        <p15:guide id="21" pos="5444">
          <p15:clr>
            <a:srgbClr val="F26B43"/>
          </p15:clr>
        </p15:guide>
        <p15:guide id="22" orient="horz" pos="2062">
          <p15:clr>
            <a:srgbClr val="F26B43"/>
          </p15:clr>
        </p15:guide>
        <p15:guide id="23" orient="horz" pos="1191">
          <p15:clr>
            <a:srgbClr val="F26B43"/>
          </p15:clr>
        </p15:guide>
        <p15:guide id="24" orient="horz" pos="1033">
          <p15:clr>
            <a:srgbClr val="F26B43"/>
          </p15:clr>
        </p15:guide>
        <p15:guide id="25" pos="464">
          <p15:clr>
            <a:srgbClr val="F26B43"/>
          </p15:clr>
        </p15:guide>
        <p15:guide id="26" pos="5290">
          <p15:clr>
            <a:srgbClr val="F26B43"/>
          </p15:clr>
        </p15:guide>
        <p15:guide id="27" pos="77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attjet27/STSGlobalTestDataTemplate"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38.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hyperlink" Target="https://www.ni.com/docs/en-US/bundle/labview/page/glang/property_node.html" TargetMode="External"/><Relationship Id="rId3" Type="http://schemas.openxmlformats.org/officeDocument/2006/relationships/hyperlink" Target="https://www.ni.com/en-us/shop/software/products/ni-teststand-semiconductor-module.html" TargetMode="External"/><Relationship Id="rId7" Type="http://schemas.openxmlformats.org/officeDocument/2006/relationships/hyperlink" Target="https://www.ni.com/docs/en-US/bundle/labview/page/lvconcepts/front_oolv.html" TargetMode="External"/><Relationship Id="rId2" Type="http://schemas.openxmlformats.org/officeDocument/2006/relationships/hyperlink" Target="https://www.ni.com/en-ie/shop/electronic-test-instrumentation/application-software-for-electronic-test-and-instrumentation-category/what-is-teststand.html" TargetMode="External"/><Relationship Id="rId1" Type="http://schemas.openxmlformats.org/officeDocument/2006/relationships/slideLayout" Target="../slideLayouts/slideLayout8.xml"/><Relationship Id="rId6" Type="http://schemas.openxmlformats.org/officeDocument/2006/relationships/hyperlink" Target="https://www.ni.com/en-gb/shop/services/education-services/customer-education-courses/test-program-development-with-sts-and-labview.html" TargetMode="External"/><Relationship Id="rId5" Type="http://schemas.openxmlformats.org/officeDocument/2006/relationships/hyperlink" Target="https://www.ni.com/en-ie/shop/labview.html" TargetMode="External"/><Relationship Id="rId10" Type="http://schemas.openxmlformats.org/officeDocument/2006/relationships/hyperlink" Target="https://www.ni.com/docs/en-US/bundle/teststand-2020-semiconductor-module/page/tssemiconductor/tsm_sharingdatabetweencodemodules.html" TargetMode="External"/><Relationship Id="rId4" Type="http://schemas.openxmlformats.org/officeDocument/2006/relationships/hyperlink" Target="https://www.ni.com/en-ie/shop/electronic-test-instrumentation/what-is-the-semiconductor-test-system.html" TargetMode="External"/><Relationship Id="rId9" Type="http://schemas.openxmlformats.org/officeDocument/2006/relationships/hyperlink" Target="https://www.ni.com/docs/en-US/bundle/teststand-2020-semiconductor-module/page/tssemiconductor/tsmdatamanagement.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Mattjet27/STSGlobalTestDataTemplate" TargetMode="Externa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640636-7BDF-4E36-9580-ABB9096C0EB7}"/>
              </a:ext>
            </a:extLst>
          </p:cNvPr>
          <p:cNvSpPr>
            <a:spLocks noGrp="1"/>
          </p:cNvSpPr>
          <p:nvPr>
            <p:ph type="title"/>
          </p:nvPr>
        </p:nvSpPr>
        <p:spPr/>
        <p:txBody>
          <a:bodyPr/>
          <a:lstStyle/>
          <a:p>
            <a:r>
              <a:rPr lang="en-US" dirty="0"/>
              <a:t>STS Global Test Data Management</a:t>
            </a:r>
          </a:p>
        </p:txBody>
      </p:sp>
      <p:sp>
        <p:nvSpPr>
          <p:cNvPr id="4" name="Text Placeholder 3">
            <a:extLst>
              <a:ext uri="{FF2B5EF4-FFF2-40B4-BE49-F238E27FC236}">
                <a16:creationId xmlns:a16="http://schemas.microsoft.com/office/drawing/2014/main" id="{CAF1B4F0-D4AE-4B5C-BDD5-BBC1E8654362}"/>
              </a:ext>
            </a:extLst>
          </p:cNvPr>
          <p:cNvSpPr>
            <a:spLocks noGrp="1"/>
          </p:cNvSpPr>
          <p:nvPr>
            <p:ph type="body" sz="quarter" idx="15"/>
          </p:nvPr>
        </p:nvSpPr>
        <p:spPr/>
        <p:txBody>
          <a:bodyPr/>
          <a:lstStyle/>
          <a:p>
            <a:r>
              <a:rPr lang="en-US" dirty="0"/>
              <a:t>Matthew Roberts</a:t>
            </a:r>
          </a:p>
        </p:txBody>
      </p:sp>
      <p:sp>
        <p:nvSpPr>
          <p:cNvPr id="5" name="Text Placeholder 4">
            <a:extLst>
              <a:ext uri="{FF2B5EF4-FFF2-40B4-BE49-F238E27FC236}">
                <a16:creationId xmlns:a16="http://schemas.microsoft.com/office/drawing/2014/main" id="{C383BE12-C0C0-4E30-B618-9474CC737E50}"/>
              </a:ext>
            </a:extLst>
          </p:cNvPr>
          <p:cNvSpPr>
            <a:spLocks noGrp="1"/>
          </p:cNvSpPr>
          <p:nvPr>
            <p:ph type="body" sz="quarter" idx="16"/>
          </p:nvPr>
        </p:nvSpPr>
        <p:spPr/>
        <p:txBody>
          <a:bodyPr/>
          <a:lstStyle/>
          <a:p>
            <a:r>
              <a:rPr lang="en-US" dirty="0"/>
              <a:t>NI Senior Field Applications Engineer </a:t>
            </a:r>
          </a:p>
        </p:txBody>
      </p:sp>
      <p:sp>
        <p:nvSpPr>
          <p:cNvPr id="7" name="Text Placeholder 6">
            <a:extLst>
              <a:ext uri="{FF2B5EF4-FFF2-40B4-BE49-F238E27FC236}">
                <a16:creationId xmlns:a16="http://schemas.microsoft.com/office/drawing/2014/main" id="{015CA74B-A62B-72DE-8FD0-7DD9317D4CB0}"/>
              </a:ext>
            </a:extLst>
          </p:cNvPr>
          <p:cNvSpPr>
            <a:spLocks noGrp="1"/>
          </p:cNvSpPr>
          <p:nvPr>
            <p:ph type="body" sz="quarter" idx="14"/>
          </p:nvPr>
        </p:nvSpPr>
        <p:spPr/>
        <p:txBody>
          <a:bodyPr/>
          <a:lstStyle/>
          <a:p>
            <a:r>
              <a:rPr lang="en-US" dirty="0"/>
              <a:t>NI STS Test Program Development Best Practice</a:t>
            </a:r>
          </a:p>
        </p:txBody>
      </p:sp>
    </p:spTree>
    <p:extLst>
      <p:ext uri="{BB962C8B-B14F-4D97-AF65-F5344CB8AC3E}">
        <p14:creationId xmlns:p14="http://schemas.microsoft.com/office/powerpoint/2010/main" val="3308922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B655BF-DD68-DF6E-4525-D331518AEC57}"/>
              </a:ext>
            </a:extLst>
          </p:cNvPr>
          <p:cNvSpPr>
            <a:spLocks noGrp="1"/>
          </p:cNvSpPr>
          <p:nvPr>
            <p:ph sz="quarter" idx="19"/>
          </p:nvPr>
        </p:nvSpPr>
        <p:spPr/>
        <p:txBody>
          <a:bodyPr/>
          <a:lstStyle/>
          <a:p>
            <a:pPr marL="342900" indent="-342900">
              <a:buFont typeface="+mj-lt"/>
              <a:buAutoNum type="arabicPeriod"/>
            </a:pPr>
            <a:r>
              <a:rPr lang="en-US" dirty="0"/>
              <a:t>Download the </a:t>
            </a:r>
            <a:r>
              <a:rPr lang="en-US" sz="1600" dirty="0"/>
              <a:t>Global Test Data </a:t>
            </a:r>
            <a:r>
              <a:rPr lang="en-US" dirty="0"/>
              <a:t>template files from </a:t>
            </a:r>
            <a:r>
              <a:rPr lang="en-US" dirty="0">
                <a:hlinkClick r:id="rId3"/>
              </a:rPr>
              <a:t>GitHub</a:t>
            </a:r>
            <a:endParaRPr lang="en-US" dirty="0"/>
          </a:p>
          <a:p>
            <a:pPr marL="342900" indent="-342900">
              <a:buFont typeface="+mj-lt"/>
              <a:buAutoNum type="arabicPeriod"/>
            </a:pPr>
            <a:r>
              <a:rPr lang="en-US" dirty="0"/>
              <a:t>Copy or move the </a:t>
            </a:r>
            <a:r>
              <a:rPr lang="en-US" sz="1600" b="1" dirty="0" err="1"/>
              <a:t>GlobalTestData</a:t>
            </a:r>
            <a:r>
              <a:rPr lang="en-US" sz="1600" b="1" dirty="0"/>
              <a:t> </a:t>
            </a:r>
            <a:r>
              <a:rPr lang="en-US" dirty="0"/>
              <a:t>directory into the </a:t>
            </a:r>
            <a:r>
              <a:rPr lang="en-US" b="1" dirty="0"/>
              <a:t>Code Modules/Common </a:t>
            </a:r>
            <a:r>
              <a:rPr lang="en-US" dirty="0"/>
              <a:t>directory of your test program’s source </a:t>
            </a:r>
          </a:p>
          <a:p>
            <a:pPr marL="342900" indent="-342900">
              <a:buFont typeface="+mj-lt"/>
              <a:buAutoNum type="arabicPeriod"/>
            </a:pPr>
            <a:r>
              <a:rPr lang="en-US" dirty="0"/>
              <a:t>Ensure </a:t>
            </a:r>
            <a:r>
              <a:rPr lang="en-US" b="1" dirty="0"/>
              <a:t>Code Modules/Common/</a:t>
            </a:r>
            <a:r>
              <a:rPr lang="en-US" sz="1600" b="1" dirty="0" err="1"/>
              <a:t>GlobalTestData</a:t>
            </a:r>
            <a:r>
              <a:rPr lang="en-US" b="1" dirty="0"/>
              <a:t> </a:t>
            </a:r>
            <a:r>
              <a:rPr lang="en-US" dirty="0"/>
              <a:t>has been added to the LabVIEW project</a:t>
            </a:r>
          </a:p>
          <a:p>
            <a:pPr marL="342900" indent="-342900">
              <a:buFont typeface="+mj-lt"/>
              <a:buAutoNum type="arabicPeriod"/>
            </a:pPr>
            <a:r>
              <a:rPr lang="en-US" dirty="0"/>
              <a:t>Define &amp; add new application specific properties to the </a:t>
            </a:r>
            <a:r>
              <a:rPr lang="en-US" sz="1600" dirty="0"/>
              <a:t>Global Test Data</a:t>
            </a:r>
            <a:r>
              <a:rPr lang="en-US" dirty="0"/>
              <a:t> class</a:t>
            </a:r>
          </a:p>
          <a:p>
            <a:pPr marL="617220" lvl="1" indent="-342900">
              <a:buFont typeface="+mj-lt"/>
              <a:buAutoNum type="alphaLcParenR"/>
            </a:pPr>
            <a:r>
              <a:rPr lang="en-US" dirty="0"/>
              <a:t>Create both a Read &amp; Write VI for each new property. </a:t>
            </a:r>
          </a:p>
          <a:p>
            <a:pPr marL="891540" lvl="2" indent="-342900">
              <a:buFont typeface="Arial" panose="020B0604020202020204" pitchFamily="34" charset="0"/>
              <a:buChar char="•"/>
            </a:pPr>
            <a:r>
              <a:rPr lang="en-US" dirty="0"/>
              <a:t>Refer to proceeding slides labeled: “Workflow – Creating A New Property slides”</a:t>
            </a:r>
          </a:p>
          <a:p>
            <a:pPr marL="617220" lvl="1" indent="-342900">
              <a:buFont typeface="+mj-lt"/>
              <a:buAutoNum type="alphaLcParenR"/>
            </a:pPr>
            <a:r>
              <a:rPr lang="en-US" dirty="0"/>
              <a:t>Repeat as needed to scale during test program development</a:t>
            </a:r>
          </a:p>
          <a:p>
            <a:endParaRPr lang="en-US" dirty="0"/>
          </a:p>
        </p:txBody>
      </p:sp>
      <p:sp>
        <p:nvSpPr>
          <p:cNvPr id="2" name="Title 1">
            <a:extLst>
              <a:ext uri="{FF2B5EF4-FFF2-40B4-BE49-F238E27FC236}">
                <a16:creationId xmlns:a16="http://schemas.microsoft.com/office/drawing/2014/main" id="{E3950A3C-46A6-EE71-160E-366C281402B5}"/>
              </a:ext>
            </a:extLst>
          </p:cNvPr>
          <p:cNvSpPr>
            <a:spLocks noGrp="1"/>
          </p:cNvSpPr>
          <p:nvPr>
            <p:ph type="ctrTitle"/>
          </p:nvPr>
        </p:nvSpPr>
        <p:spPr/>
        <p:txBody>
          <a:bodyPr/>
          <a:lstStyle/>
          <a:p>
            <a:r>
              <a:rPr lang="en-US" sz="2400" dirty="0"/>
              <a:t>Workflow – Adding Global Test Data to Existing Project </a:t>
            </a:r>
          </a:p>
        </p:txBody>
      </p:sp>
      <p:sp>
        <p:nvSpPr>
          <p:cNvPr id="4" name="Text Placeholder 3">
            <a:extLst>
              <a:ext uri="{FF2B5EF4-FFF2-40B4-BE49-F238E27FC236}">
                <a16:creationId xmlns:a16="http://schemas.microsoft.com/office/drawing/2014/main" id="{E29673E9-D03E-41CD-C83A-419E534D1F99}"/>
              </a:ext>
            </a:extLst>
          </p:cNvPr>
          <p:cNvSpPr>
            <a:spLocks noGrp="1"/>
          </p:cNvSpPr>
          <p:nvPr>
            <p:ph type="body" sz="quarter" idx="18"/>
          </p:nvPr>
        </p:nvSpPr>
        <p:spPr/>
        <p:txBody>
          <a:bodyPr/>
          <a:lstStyle/>
          <a:p>
            <a:r>
              <a:rPr lang="en-US" dirty="0"/>
              <a:t>STS Global Test Data Management</a:t>
            </a:r>
          </a:p>
        </p:txBody>
      </p:sp>
    </p:spTree>
    <p:extLst>
      <p:ext uri="{BB962C8B-B14F-4D97-AF65-F5344CB8AC3E}">
        <p14:creationId xmlns:p14="http://schemas.microsoft.com/office/powerpoint/2010/main" val="1084445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C3B7CC8-6717-BE95-16B1-3EC6E30A6F5D}"/>
              </a:ext>
            </a:extLst>
          </p:cNvPr>
          <p:cNvSpPr>
            <a:spLocks noGrp="1"/>
          </p:cNvSpPr>
          <p:nvPr>
            <p:ph sz="quarter" idx="19"/>
          </p:nvPr>
        </p:nvSpPr>
        <p:spPr>
          <a:xfrm>
            <a:off x="244475" y="1291965"/>
            <a:ext cx="6043361" cy="3608648"/>
          </a:xfrm>
        </p:spPr>
        <p:txBody>
          <a:bodyPr>
            <a:normAutofit/>
          </a:bodyPr>
          <a:lstStyle/>
          <a:p>
            <a:pPr marL="342900" indent="-342900">
              <a:buFont typeface="+mj-lt"/>
              <a:buAutoNum type="arabicPeriod"/>
            </a:pPr>
            <a:r>
              <a:rPr lang="en-US" sz="1000" dirty="0"/>
              <a:t>Open the AddNewTSMProperty.vi</a:t>
            </a:r>
          </a:p>
          <a:p>
            <a:pPr marL="342900" indent="-342900">
              <a:buFont typeface="+mj-lt"/>
              <a:buAutoNum type="arabicPeriod"/>
            </a:pPr>
            <a:r>
              <a:rPr lang="en-US" sz="1000" dirty="0"/>
              <a:t>Input the desired property name into the Property Name control</a:t>
            </a:r>
          </a:p>
          <a:p>
            <a:pPr marL="342900" indent="-342900">
              <a:buFont typeface="+mj-lt"/>
              <a:buAutoNum type="arabicPeriod"/>
            </a:pPr>
            <a:r>
              <a:rPr lang="en-US" sz="1000" dirty="0"/>
              <a:t>Select either Global or </a:t>
            </a:r>
            <a:r>
              <a:rPr lang="en-US" sz="1000" dirty="0" err="1"/>
              <a:t>PerSite</a:t>
            </a:r>
            <a:r>
              <a:rPr lang="en-US" sz="1000" dirty="0"/>
              <a:t> from the Property Scope control to set the property’s scope.</a:t>
            </a:r>
          </a:p>
          <a:p>
            <a:pPr marL="617220" lvl="1" indent="-342900">
              <a:buFont typeface="Arial" panose="020B0604020202020204" pitchFamily="34" charset="0"/>
              <a:buChar char="•"/>
            </a:pPr>
            <a:r>
              <a:rPr lang="en-US" sz="1000" dirty="0"/>
              <a:t>Global scope – single value at runtime for all sites (site agnostic).</a:t>
            </a:r>
          </a:p>
          <a:p>
            <a:pPr marL="617220" lvl="1" indent="-342900">
              <a:buFont typeface="Arial" panose="020B0604020202020204" pitchFamily="34" charset="0"/>
              <a:buChar char="•"/>
            </a:pPr>
            <a:r>
              <a:rPr lang="en-US" sz="1000" dirty="0" err="1"/>
              <a:t>PerSite</a:t>
            </a:r>
            <a:r>
              <a:rPr lang="en-US" sz="1000" dirty="0"/>
              <a:t> scope – separate values at runtime for each site defined by pin map (site unique)</a:t>
            </a:r>
          </a:p>
          <a:p>
            <a:pPr marL="342900" indent="-342900">
              <a:buFont typeface="+mj-lt"/>
              <a:buAutoNum type="arabicPeriod"/>
            </a:pPr>
            <a:r>
              <a:rPr lang="en-US" sz="1000" dirty="0"/>
              <a:t>Run the </a:t>
            </a:r>
            <a:r>
              <a:rPr lang="en-US" sz="1000" dirty="0" err="1"/>
              <a:t>AddNewTSMProperty</a:t>
            </a:r>
            <a:r>
              <a:rPr lang="en-US" sz="1000" dirty="0"/>
              <a:t> VI</a:t>
            </a:r>
          </a:p>
          <a:p>
            <a:pPr marL="342900" indent="-342900">
              <a:buFont typeface="+mj-lt"/>
              <a:buAutoNum type="arabicPeriod"/>
            </a:pPr>
            <a:r>
              <a:rPr lang="en-US" sz="1000" dirty="0"/>
              <a:t>After the VI finishes executing, locate the newly created properties from within the LabVIEW Project Explore window</a:t>
            </a:r>
          </a:p>
          <a:p>
            <a:pPr marL="342900" indent="-342900">
              <a:buFont typeface="+mj-lt"/>
              <a:buAutoNum type="arabicPeriod"/>
            </a:pPr>
            <a:r>
              <a:rPr lang="en-US" sz="1000" dirty="0"/>
              <a:t>Open both the Write_&lt;scope&gt;_&lt;name&gt;.vi &amp; Read_&lt;scope&gt;_&lt;name&gt;.vi modify the following:</a:t>
            </a:r>
          </a:p>
          <a:p>
            <a:pPr marL="617220" lvl="1" indent="-342900">
              <a:buFont typeface="+mj-lt"/>
              <a:buAutoNum type="alphaLcParenR"/>
            </a:pPr>
            <a:r>
              <a:rPr lang="en-US" sz="1000" dirty="0"/>
              <a:t>Right click the variant control/indicator (make sure to hover over just the element if scope is </a:t>
            </a:r>
            <a:r>
              <a:rPr lang="en-US" sz="1000" dirty="0" err="1"/>
              <a:t>PerSite</a:t>
            </a:r>
            <a:r>
              <a:rPr lang="en-US" sz="1000" dirty="0"/>
              <a:t>) and select replace, then choose the appropriate data type for the property. </a:t>
            </a:r>
          </a:p>
          <a:p>
            <a:pPr lvl="2"/>
            <a:r>
              <a:rPr lang="en-US" sz="800" dirty="0"/>
              <a:t>	Note that the data type must match between both VIs or the run arrow for both VIs will be broken.</a:t>
            </a:r>
          </a:p>
          <a:p>
            <a:pPr marL="617220" lvl="1" indent="-342900">
              <a:buFont typeface="+mj-lt"/>
              <a:buAutoNum type="alphaLcParenR"/>
            </a:pPr>
            <a:r>
              <a:rPr lang="en-US" sz="1000" dirty="0"/>
              <a:t>Update the VI Icon of both functions to match the property name. For example, if the property name is </a:t>
            </a:r>
            <a:r>
              <a:rPr lang="en-US" sz="1000" dirty="0" err="1"/>
              <a:t>TestTemperature</a:t>
            </a:r>
            <a:r>
              <a:rPr lang="en-US" sz="1000" dirty="0"/>
              <a:t> see example below</a:t>
            </a:r>
          </a:p>
          <a:p>
            <a:pPr marL="617220" lvl="1" indent="-342900">
              <a:buFont typeface="+mj-lt"/>
              <a:buAutoNum type="alphaLcParenR"/>
            </a:pPr>
            <a:r>
              <a:rPr lang="en-US" sz="1000" dirty="0"/>
              <a:t>Edit the VI Properties to add documentation to each VI as well. </a:t>
            </a:r>
          </a:p>
        </p:txBody>
      </p:sp>
      <p:sp>
        <p:nvSpPr>
          <p:cNvPr id="2" name="Title 1">
            <a:extLst>
              <a:ext uri="{FF2B5EF4-FFF2-40B4-BE49-F238E27FC236}">
                <a16:creationId xmlns:a16="http://schemas.microsoft.com/office/drawing/2014/main" id="{E3950A3C-46A6-EE71-160E-366C281402B5}"/>
              </a:ext>
            </a:extLst>
          </p:cNvPr>
          <p:cNvSpPr>
            <a:spLocks noGrp="1"/>
          </p:cNvSpPr>
          <p:nvPr>
            <p:ph type="ctrTitle"/>
          </p:nvPr>
        </p:nvSpPr>
        <p:spPr/>
        <p:txBody>
          <a:bodyPr/>
          <a:lstStyle/>
          <a:p>
            <a:r>
              <a:rPr lang="en-US" sz="2400" dirty="0"/>
              <a:t>Workflow – Creating A New Property (Scripted Method)</a:t>
            </a:r>
          </a:p>
        </p:txBody>
      </p:sp>
      <p:sp>
        <p:nvSpPr>
          <p:cNvPr id="6" name="Text Placeholder 5">
            <a:extLst>
              <a:ext uri="{FF2B5EF4-FFF2-40B4-BE49-F238E27FC236}">
                <a16:creationId xmlns:a16="http://schemas.microsoft.com/office/drawing/2014/main" id="{617C1EE9-41F9-BF4E-76CF-8A68255FEE74}"/>
              </a:ext>
            </a:extLst>
          </p:cNvPr>
          <p:cNvSpPr>
            <a:spLocks noGrp="1"/>
          </p:cNvSpPr>
          <p:nvPr>
            <p:ph type="body" sz="quarter" idx="18"/>
          </p:nvPr>
        </p:nvSpPr>
        <p:spPr/>
        <p:txBody>
          <a:bodyPr/>
          <a:lstStyle/>
          <a:p>
            <a:r>
              <a:rPr lang="en-US" dirty="0"/>
              <a:t>STS Global Test Data Management</a:t>
            </a:r>
          </a:p>
        </p:txBody>
      </p:sp>
      <p:pic>
        <p:nvPicPr>
          <p:cNvPr id="4" name="Picture 3">
            <a:extLst>
              <a:ext uri="{FF2B5EF4-FFF2-40B4-BE49-F238E27FC236}">
                <a16:creationId xmlns:a16="http://schemas.microsoft.com/office/drawing/2014/main" id="{545E7823-F91A-B04B-C347-7D026B8085CE}"/>
              </a:ext>
            </a:extLst>
          </p:cNvPr>
          <p:cNvPicPr>
            <a:picLocks noChangeAspect="1"/>
          </p:cNvPicPr>
          <p:nvPr/>
        </p:nvPicPr>
        <p:blipFill>
          <a:blip r:embed="rId2"/>
          <a:stretch>
            <a:fillRect/>
          </a:stretch>
        </p:blipFill>
        <p:spPr>
          <a:xfrm>
            <a:off x="7310916" y="466215"/>
            <a:ext cx="1722921" cy="1461617"/>
          </a:xfrm>
          <a:prstGeom prst="rect">
            <a:avLst/>
          </a:prstGeom>
        </p:spPr>
      </p:pic>
      <p:pic>
        <p:nvPicPr>
          <p:cNvPr id="12" name="Picture 11">
            <a:extLst>
              <a:ext uri="{FF2B5EF4-FFF2-40B4-BE49-F238E27FC236}">
                <a16:creationId xmlns:a16="http://schemas.microsoft.com/office/drawing/2014/main" id="{3B20351A-D74B-8F78-E433-3C8F8259E465}"/>
              </a:ext>
            </a:extLst>
          </p:cNvPr>
          <p:cNvPicPr>
            <a:picLocks noChangeAspect="1"/>
          </p:cNvPicPr>
          <p:nvPr/>
        </p:nvPicPr>
        <p:blipFill>
          <a:blip r:embed="rId3"/>
          <a:stretch>
            <a:fillRect/>
          </a:stretch>
        </p:blipFill>
        <p:spPr>
          <a:xfrm>
            <a:off x="4961393" y="4337013"/>
            <a:ext cx="2267034" cy="723787"/>
          </a:xfrm>
          <a:prstGeom prst="rect">
            <a:avLst/>
          </a:prstGeom>
        </p:spPr>
      </p:pic>
      <p:pic>
        <p:nvPicPr>
          <p:cNvPr id="14" name="Picture 13">
            <a:extLst>
              <a:ext uri="{FF2B5EF4-FFF2-40B4-BE49-F238E27FC236}">
                <a16:creationId xmlns:a16="http://schemas.microsoft.com/office/drawing/2014/main" id="{52CC2945-0A27-7F55-CBED-577E52A0846C}"/>
              </a:ext>
            </a:extLst>
          </p:cNvPr>
          <p:cNvPicPr>
            <a:picLocks noChangeAspect="1"/>
          </p:cNvPicPr>
          <p:nvPr/>
        </p:nvPicPr>
        <p:blipFill>
          <a:blip r:embed="rId4"/>
          <a:stretch>
            <a:fillRect/>
          </a:stretch>
        </p:blipFill>
        <p:spPr>
          <a:xfrm>
            <a:off x="2291553" y="4310367"/>
            <a:ext cx="2551331" cy="777078"/>
          </a:xfrm>
          <a:prstGeom prst="rect">
            <a:avLst/>
          </a:prstGeom>
        </p:spPr>
      </p:pic>
      <p:pic>
        <p:nvPicPr>
          <p:cNvPr id="16" name="Picture 15">
            <a:extLst>
              <a:ext uri="{FF2B5EF4-FFF2-40B4-BE49-F238E27FC236}">
                <a16:creationId xmlns:a16="http://schemas.microsoft.com/office/drawing/2014/main" id="{360A2786-B031-C62C-04BF-5D0386E0F139}"/>
              </a:ext>
            </a:extLst>
          </p:cNvPr>
          <p:cNvPicPr>
            <a:picLocks noChangeAspect="1"/>
          </p:cNvPicPr>
          <p:nvPr/>
        </p:nvPicPr>
        <p:blipFill>
          <a:blip r:embed="rId5"/>
          <a:stretch>
            <a:fillRect/>
          </a:stretch>
        </p:blipFill>
        <p:spPr>
          <a:xfrm>
            <a:off x="7349112" y="2771778"/>
            <a:ext cx="1646527" cy="2176234"/>
          </a:xfrm>
          <a:prstGeom prst="rect">
            <a:avLst/>
          </a:prstGeom>
        </p:spPr>
      </p:pic>
      <p:pic>
        <p:nvPicPr>
          <p:cNvPr id="5" name="Picture 4">
            <a:extLst>
              <a:ext uri="{FF2B5EF4-FFF2-40B4-BE49-F238E27FC236}">
                <a16:creationId xmlns:a16="http://schemas.microsoft.com/office/drawing/2014/main" id="{3C7FD4D2-B1BF-6CD0-D947-08C4E09BEA1A}"/>
              </a:ext>
            </a:extLst>
          </p:cNvPr>
          <p:cNvPicPr>
            <a:picLocks noChangeAspect="1"/>
          </p:cNvPicPr>
          <p:nvPr/>
        </p:nvPicPr>
        <p:blipFill>
          <a:blip r:embed="rId6"/>
          <a:stretch>
            <a:fillRect/>
          </a:stretch>
        </p:blipFill>
        <p:spPr>
          <a:xfrm>
            <a:off x="6287836" y="1452222"/>
            <a:ext cx="1809883" cy="1215770"/>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46B3D071-2CE4-8760-AE97-AF49CD0AAECC}"/>
              </a:ext>
            </a:extLst>
          </p:cNvPr>
          <p:cNvPicPr>
            <a:picLocks noChangeAspect="1"/>
          </p:cNvPicPr>
          <p:nvPr/>
        </p:nvPicPr>
        <p:blipFill>
          <a:blip r:embed="rId7"/>
          <a:stretch>
            <a:fillRect/>
          </a:stretch>
        </p:blipFill>
        <p:spPr>
          <a:xfrm>
            <a:off x="562166" y="4310151"/>
            <a:ext cx="1610878" cy="777511"/>
          </a:xfrm>
          <a:prstGeom prst="rect">
            <a:avLst/>
          </a:prstGeom>
        </p:spPr>
      </p:pic>
    </p:spTree>
    <p:extLst>
      <p:ext uri="{BB962C8B-B14F-4D97-AF65-F5344CB8AC3E}">
        <p14:creationId xmlns:p14="http://schemas.microsoft.com/office/powerpoint/2010/main" val="2826995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C3B7CC8-6717-BE95-16B1-3EC6E30A6F5D}"/>
              </a:ext>
            </a:extLst>
          </p:cNvPr>
          <p:cNvSpPr>
            <a:spLocks noGrp="1"/>
          </p:cNvSpPr>
          <p:nvPr>
            <p:ph sz="quarter" idx="19"/>
          </p:nvPr>
        </p:nvSpPr>
        <p:spPr>
          <a:xfrm>
            <a:off x="244476" y="1291965"/>
            <a:ext cx="5874572" cy="3608648"/>
          </a:xfrm>
        </p:spPr>
        <p:txBody>
          <a:bodyPr>
            <a:normAutofit/>
          </a:bodyPr>
          <a:lstStyle/>
          <a:p>
            <a:pPr marL="342900" indent="-342900">
              <a:buFont typeface="+mj-lt"/>
              <a:buAutoNum type="arabicPeriod"/>
            </a:pPr>
            <a:r>
              <a:rPr lang="en-US" sz="700" dirty="0"/>
              <a:t>Locate the </a:t>
            </a:r>
            <a:r>
              <a:rPr lang="en-US" sz="700" b="1" dirty="0"/>
              <a:t>_templates </a:t>
            </a:r>
            <a:r>
              <a:rPr lang="en-US" sz="700" dirty="0"/>
              <a:t>private virtual folder of the </a:t>
            </a:r>
            <a:r>
              <a:rPr lang="en-US" sz="700" dirty="0" err="1"/>
              <a:t>GlobalTestData.lvclass</a:t>
            </a:r>
            <a:r>
              <a:rPr lang="en-US" sz="700" dirty="0"/>
              <a:t> from within the LabVIEW Project Explore window</a:t>
            </a:r>
          </a:p>
          <a:p>
            <a:pPr marL="342900" indent="-342900">
              <a:buFont typeface="+mj-lt"/>
              <a:buAutoNum type="arabicPeriod"/>
            </a:pPr>
            <a:r>
              <a:rPr lang="en-US" sz="700" dirty="0"/>
              <a:t>Open the appropriate Write template file for the desired scope (Global or </a:t>
            </a:r>
            <a:r>
              <a:rPr lang="en-US" sz="700" dirty="0" err="1"/>
              <a:t>PerSite</a:t>
            </a:r>
            <a:r>
              <a:rPr lang="en-US" sz="700" dirty="0"/>
              <a:t>) and then Save As with the Open additional copy: Add copy to </a:t>
            </a:r>
            <a:r>
              <a:rPr lang="en-US" sz="700" dirty="0" err="1"/>
              <a:t>GlobalTestData.class</a:t>
            </a:r>
            <a:r>
              <a:rPr lang="en-US" sz="700" dirty="0"/>
              <a:t> option selected. </a:t>
            </a:r>
          </a:p>
          <a:p>
            <a:pPr marL="617220" lvl="1" indent="-342900">
              <a:buFont typeface="Arial" panose="020B0604020202020204" pitchFamily="34" charset="0"/>
              <a:buChar char="•"/>
            </a:pPr>
            <a:r>
              <a:rPr lang="en-US" sz="600" dirty="0"/>
              <a:t>Global scope – single value at runtime for all sites (site agnostic).</a:t>
            </a:r>
          </a:p>
          <a:p>
            <a:pPr marL="617220" lvl="1" indent="-342900">
              <a:buFont typeface="Arial" panose="020B0604020202020204" pitchFamily="34" charset="0"/>
              <a:buChar char="•"/>
            </a:pPr>
            <a:r>
              <a:rPr lang="en-US" sz="600" dirty="0" err="1"/>
              <a:t>PerSite</a:t>
            </a:r>
            <a:r>
              <a:rPr lang="en-US" sz="600" dirty="0"/>
              <a:t> scope – separate values at runtime for each site defined by pin map (site unique)</a:t>
            </a:r>
          </a:p>
          <a:p>
            <a:pPr marL="342900" indent="-342900">
              <a:buFont typeface="+mj-lt"/>
              <a:buAutoNum type="arabicPeriod"/>
            </a:pPr>
            <a:r>
              <a:rPr lang="en-US" sz="700" dirty="0"/>
              <a:t>Save the new Write VI with the following file naming convention and save it to the </a:t>
            </a:r>
            <a:r>
              <a:rPr lang="en-US" sz="700" dirty="0" err="1"/>
              <a:t>GlobalTestData</a:t>
            </a:r>
            <a:r>
              <a:rPr lang="en-US" sz="700" dirty="0"/>
              <a:t>/Properties directory on disk: Write_&lt;scope&gt;_&lt;name&gt;.vi </a:t>
            </a:r>
          </a:p>
          <a:p>
            <a:pPr marL="342900" indent="-342900">
              <a:buFont typeface="+mj-lt"/>
              <a:buAutoNum type="arabicPeriod"/>
            </a:pPr>
            <a:r>
              <a:rPr lang="en-US" sz="700" dirty="0"/>
              <a:t>Repeat steps 2 &amp; 3 with the Read template file, naming the copy Read_&lt;scope&gt;_&lt;name&gt;.vi </a:t>
            </a:r>
          </a:p>
          <a:p>
            <a:pPr marL="342900" indent="-342900">
              <a:buFont typeface="+mj-lt"/>
              <a:buAutoNum type="arabicPeriod"/>
            </a:pPr>
            <a:r>
              <a:rPr lang="en-US" sz="700" dirty="0"/>
              <a:t>From within the LabVIEW Project Explore window, locate and expand the Properties</a:t>
            </a:r>
            <a:r>
              <a:rPr lang="en-US" sz="700" b="1" dirty="0"/>
              <a:t> </a:t>
            </a:r>
            <a:r>
              <a:rPr lang="en-US" sz="700" dirty="0"/>
              <a:t>virtual folder of the </a:t>
            </a:r>
            <a:r>
              <a:rPr lang="en-US" sz="700" dirty="0" err="1"/>
              <a:t>GlobalTestData.lvclass</a:t>
            </a:r>
            <a:r>
              <a:rPr lang="en-US" sz="700" dirty="0"/>
              <a:t> and right click the appropriate virtual folder for the scope selected (Global or </a:t>
            </a:r>
            <a:r>
              <a:rPr lang="en-US" sz="700" dirty="0" err="1"/>
              <a:t>PerSite</a:t>
            </a:r>
            <a:r>
              <a:rPr lang="en-US" sz="700" dirty="0"/>
              <a:t>) and choose </a:t>
            </a:r>
            <a:r>
              <a:rPr lang="en-US" sz="700" dirty="0" err="1"/>
              <a:t>New</a:t>
            </a:r>
            <a:r>
              <a:rPr lang="en-US" sz="700" dirty="0" err="1">
                <a:sym typeface="Wingdings" panose="05000000000000000000" pitchFamily="2" charset="2"/>
              </a:rPr>
              <a:t></a:t>
            </a:r>
            <a:r>
              <a:rPr lang="en-US" sz="700" dirty="0" err="1"/>
              <a:t>Property</a:t>
            </a:r>
            <a:r>
              <a:rPr lang="en-US" sz="700" dirty="0">
                <a:sym typeface="Wingdings" panose="05000000000000000000" pitchFamily="2" charset="2"/>
              </a:rPr>
              <a:t> Definition Folder</a:t>
            </a:r>
          </a:p>
          <a:p>
            <a:pPr marL="342900" indent="-342900">
              <a:buFont typeface="+mj-lt"/>
              <a:buAutoNum type="arabicPeriod"/>
            </a:pPr>
            <a:r>
              <a:rPr lang="en-US" sz="700" dirty="0">
                <a:sym typeface="Wingdings" panose="05000000000000000000" pitchFamily="2" charset="2"/>
              </a:rPr>
              <a:t>Rename the newly created </a:t>
            </a:r>
            <a:r>
              <a:rPr lang="en-US" sz="700" dirty="0"/>
              <a:t>Property</a:t>
            </a:r>
            <a:r>
              <a:rPr lang="en-US" sz="700" dirty="0">
                <a:sym typeface="Wingdings" panose="05000000000000000000" pitchFamily="2" charset="2"/>
              </a:rPr>
              <a:t> Definition Folder to the name you have chosen for the new property.</a:t>
            </a:r>
          </a:p>
          <a:p>
            <a:pPr marL="342900" indent="-342900">
              <a:buFont typeface="+mj-lt"/>
              <a:buAutoNum type="arabicPeriod"/>
            </a:pPr>
            <a:r>
              <a:rPr lang="en-US" sz="700" dirty="0"/>
              <a:t>From within the LabVIEW Project Explore window, </a:t>
            </a:r>
            <a:r>
              <a:rPr lang="en-US" sz="700" dirty="0">
                <a:sym typeface="Wingdings" panose="05000000000000000000" pitchFamily="2" charset="2"/>
              </a:rPr>
              <a:t>move the both the </a:t>
            </a:r>
            <a:r>
              <a:rPr lang="en-US" sz="700" dirty="0"/>
              <a:t>Write_&lt;scope&gt;_&lt;name&gt;.vi &amp; Read_&lt;scope&gt;_&lt;name&gt;.vi </a:t>
            </a:r>
            <a:r>
              <a:rPr lang="en-US" sz="700" dirty="0">
                <a:sym typeface="Wingdings" panose="05000000000000000000" pitchFamily="2" charset="2"/>
              </a:rPr>
              <a:t>files you created in steps 2-4 into the newly created </a:t>
            </a:r>
            <a:r>
              <a:rPr lang="en-US" sz="700" dirty="0"/>
              <a:t>Property</a:t>
            </a:r>
            <a:r>
              <a:rPr lang="en-US" sz="700" dirty="0">
                <a:sym typeface="Wingdings" panose="05000000000000000000" pitchFamily="2" charset="2"/>
              </a:rPr>
              <a:t> Definition Folder.</a:t>
            </a:r>
            <a:endParaRPr lang="en-US" sz="700" dirty="0"/>
          </a:p>
          <a:p>
            <a:pPr marL="342900" indent="-342900">
              <a:buFont typeface="+mj-lt"/>
              <a:buAutoNum type="arabicPeriod"/>
            </a:pPr>
            <a:r>
              <a:rPr lang="en-US" sz="700" dirty="0"/>
              <a:t>Open both the Write_&lt;scope&gt;_&lt;name&gt;.vi &amp; Read_&lt;scope&gt;_&lt;name&gt;.vi modify the following:</a:t>
            </a:r>
          </a:p>
          <a:p>
            <a:pPr marL="617220" lvl="1" indent="-342900">
              <a:buFont typeface="+mj-lt"/>
              <a:buAutoNum type="alphaLcParenR"/>
            </a:pPr>
            <a:r>
              <a:rPr lang="en-US" sz="600" dirty="0"/>
              <a:t>Right click the variant control/indicator (make sure to hover over just the element if scope is </a:t>
            </a:r>
            <a:r>
              <a:rPr lang="en-US" sz="600" dirty="0" err="1"/>
              <a:t>PerSite</a:t>
            </a:r>
            <a:r>
              <a:rPr lang="en-US" sz="600" dirty="0"/>
              <a:t>) and select replace, then choose the appropriate data type for the property. </a:t>
            </a:r>
          </a:p>
          <a:p>
            <a:r>
              <a:rPr lang="en-US" sz="600" dirty="0"/>
              <a:t>		Note that the data type must match between both VIs or the run arrow for both VIs will be broken.</a:t>
            </a:r>
          </a:p>
          <a:p>
            <a:pPr marL="617220" lvl="1" indent="-342900">
              <a:buFont typeface="+mj-lt"/>
              <a:buAutoNum type="alphaLcParenR" startAt="2"/>
            </a:pPr>
            <a:r>
              <a:rPr lang="en-US" sz="600" dirty="0"/>
              <a:t>Update the VI Icon of both functions to match the property name. For example, if the property name is </a:t>
            </a:r>
            <a:r>
              <a:rPr lang="en-US" sz="600" dirty="0" err="1"/>
              <a:t>TestTemperature</a:t>
            </a:r>
            <a:r>
              <a:rPr lang="en-US" sz="600" dirty="0"/>
              <a:t> see example below</a:t>
            </a:r>
          </a:p>
          <a:p>
            <a:pPr marL="617220" lvl="1" indent="-342900">
              <a:buFont typeface="+mj-lt"/>
              <a:buAutoNum type="alphaLcParenR" startAt="2"/>
            </a:pPr>
            <a:r>
              <a:rPr lang="en-US" sz="600" dirty="0"/>
              <a:t>Edit the VI Properties to add documentation to each VI as well. </a:t>
            </a:r>
          </a:p>
        </p:txBody>
      </p:sp>
      <p:sp>
        <p:nvSpPr>
          <p:cNvPr id="2" name="Title 1">
            <a:extLst>
              <a:ext uri="{FF2B5EF4-FFF2-40B4-BE49-F238E27FC236}">
                <a16:creationId xmlns:a16="http://schemas.microsoft.com/office/drawing/2014/main" id="{E3950A3C-46A6-EE71-160E-366C281402B5}"/>
              </a:ext>
            </a:extLst>
          </p:cNvPr>
          <p:cNvSpPr>
            <a:spLocks noGrp="1"/>
          </p:cNvSpPr>
          <p:nvPr>
            <p:ph type="ctrTitle"/>
          </p:nvPr>
        </p:nvSpPr>
        <p:spPr/>
        <p:txBody>
          <a:bodyPr/>
          <a:lstStyle/>
          <a:p>
            <a:r>
              <a:rPr lang="en-US" sz="2400" dirty="0"/>
              <a:t>Workflow – Creating A New Property (Manual Method)</a:t>
            </a:r>
          </a:p>
        </p:txBody>
      </p:sp>
      <p:sp>
        <p:nvSpPr>
          <p:cNvPr id="6" name="Text Placeholder 5">
            <a:extLst>
              <a:ext uri="{FF2B5EF4-FFF2-40B4-BE49-F238E27FC236}">
                <a16:creationId xmlns:a16="http://schemas.microsoft.com/office/drawing/2014/main" id="{617C1EE9-41F9-BF4E-76CF-8A68255FEE74}"/>
              </a:ext>
            </a:extLst>
          </p:cNvPr>
          <p:cNvSpPr>
            <a:spLocks noGrp="1"/>
          </p:cNvSpPr>
          <p:nvPr>
            <p:ph type="body" sz="quarter" idx="18"/>
          </p:nvPr>
        </p:nvSpPr>
        <p:spPr/>
        <p:txBody>
          <a:bodyPr/>
          <a:lstStyle/>
          <a:p>
            <a:r>
              <a:rPr lang="en-US" dirty="0"/>
              <a:t>STS Global Test Data Management</a:t>
            </a:r>
          </a:p>
        </p:txBody>
      </p:sp>
      <p:pic>
        <p:nvPicPr>
          <p:cNvPr id="12" name="Picture 11">
            <a:extLst>
              <a:ext uri="{FF2B5EF4-FFF2-40B4-BE49-F238E27FC236}">
                <a16:creationId xmlns:a16="http://schemas.microsoft.com/office/drawing/2014/main" id="{3B20351A-D74B-8F78-E433-3C8F8259E465}"/>
              </a:ext>
            </a:extLst>
          </p:cNvPr>
          <p:cNvPicPr>
            <a:picLocks noChangeAspect="1"/>
          </p:cNvPicPr>
          <p:nvPr/>
        </p:nvPicPr>
        <p:blipFill>
          <a:blip r:embed="rId2"/>
          <a:stretch>
            <a:fillRect/>
          </a:stretch>
        </p:blipFill>
        <p:spPr>
          <a:xfrm>
            <a:off x="4961393" y="4337013"/>
            <a:ext cx="2267034" cy="723787"/>
          </a:xfrm>
          <a:prstGeom prst="rect">
            <a:avLst/>
          </a:prstGeom>
        </p:spPr>
      </p:pic>
      <p:pic>
        <p:nvPicPr>
          <p:cNvPr id="14" name="Picture 13">
            <a:extLst>
              <a:ext uri="{FF2B5EF4-FFF2-40B4-BE49-F238E27FC236}">
                <a16:creationId xmlns:a16="http://schemas.microsoft.com/office/drawing/2014/main" id="{52CC2945-0A27-7F55-CBED-577E52A0846C}"/>
              </a:ext>
            </a:extLst>
          </p:cNvPr>
          <p:cNvPicPr>
            <a:picLocks noChangeAspect="1"/>
          </p:cNvPicPr>
          <p:nvPr/>
        </p:nvPicPr>
        <p:blipFill>
          <a:blip r:embed="rId3"/>
          <a:stretch>
            <a:fillRect/>
          </a:stretch>
        </p:blipFill>
        <p:spPr>
          <a:xfrm>
            <a:off x="2291553" y="4310367"/>
            <a:ext cx="2551331" cy="777078"/>
          </a:xfrm>
          <a:prstGeom prst="rect">
            <a:avLst/>
          </a:prstGeom>
        </p:spPr>
      </p:pic>
      <p:pic>
        <p:nvPicPr>
          <p:cNvPr id="16" name="Picture 15">
            <a:extLst>
              <a:ext uri="{FF2B5EF4-FFF2-40B4-BE49-F238E27FC236}">
                <a16:creationId xmlns:a16="http://schemas.microsoft.com/office/drawing/2014/main" id="{360A2786-B031-C62C-04BF-5D0386E0F139}"/>
              </a:ext>
            </a:extLst>
          </p:cNvPr>
          <p:cNvPicPr>
            <a:picLocks noChangeAspect="1"/>
          </p:cNvPicPr>
          <p:nvPr/>
        </p:nvPicPr>
        <p:blipFill>
          <a:blip r:embed="rId4"/>
          <a:stretch>
            <a:fillRect/>
          </a:stretch>
        </p:blipFill>
        <p:spPr>
          <a:xfrm>
            <a:off x="7404830" y="2762119"/>
            <a:ext cx="1739170" cy="2298681"/>
          </a:xfrm>
          <a:prstGeom prst="rect">
            <a:avLst/>
          </a:prstGeom>
        </p:spPr>
      </p:pic>
      <p:pic>
        <p:nvPicPr>
          <p:cNvPr id="18" name="Picture 17">
            <a:extLst>
              <a:ext uri="{FF2B5EF4-FFF2-40B4-BE49-F238E27FC236}">
                <a16:creationId xmlns:a16="http://schemas.microsoft.com/office/drawing/2014/main" id="{46B3D071-2CE4-8760-AE97-AF49CD0AAECC}"/>
              </a:ext>
            </a:extLst>
          </p:cNvPr>
          <p:cNvPicPr>
            <a:picLocks noChangeAspect="1"/>
          </p:cNvPicPr>
          <p:nvPr/>
        </p:nvPicPr>
        <p:blipFill>
          <a:blip r:embed="rId5"/>
          <a:stretch>
            <a:fillRect/>
          </a:stretch>
        </p:blipFill>
        <p:spPr>
          <a:xfrm>
            <a:off x="562166" y="4310151"/>
            <a:ext cx="1610878" cy="777511"/>
          </a:xfrm>
          <a:prstGeom prst="rect">
            <a:avLst/>
          </a:prstGeom>
        </p:spPr>
      </p:pic>
      <p:pic>
        <p:nvPicPr>
          <p:cNvPr id="8" name="Picture 7">
            <a:extLst>
              <a:ext uri="{FF2B5EF4-FFF2-40B4-BE49-F238E27FC236}">
                <a16:creationId xmlns:a16="http://schemas.microsoft.com/office/drawing/2014/main" id="{FA604146-81DE-B190-1071-8D9457C964F5}"/>
              </a:ext>
            </a:extLst>
          </p:cNvPr>
          <p:cNvPicPr>
            <a:picLocks noChangeAspect="1"/>
          </p:cNvPicPr>
          <p:nvPr/>
        </p:nvPicPr>
        <p:blipFill>
          <a:blip r:embed="rId6"/>
          <a:stretch>
            <a:fillRect/>
          </a:stretch>
        </p:blipFill>
        <p:spPr>
          <a:xfrm>
            <a:off x="7404830" y="476745"/>
            <a:ext cx="1697965" cy="2244220"/>
          </a:xfrm>
          <a:prstGeom prst="rect">
            <a:avLst/>
          </a:prstGeom>
        </p:spPr>
      </p:pic>
      <p:pic>
        <p:nvPicPr>
          <p:cNvPr id="10" name="Picture 9">
            <a:extLst>
              <a:ext uri="{FF2B5EF4-FFF2-40B4-BE49-F238E27FC236}">
                <a16:creationId xmlns:a16="http://schemas.microsoft.com/office/drawing/2014/main" id="{A85C6D2E-CEB0-62DA-6C62-A0639D9F3F61}"/>
              </a:ext>
            </a:extLst>
          </p:cNvPr>
          <p:cNvPicPr>
            <a:picLocks noChangeAspect="1"/>
          </p:cNvPicPr>
          <p:nvPr/>
        </p:nvPicPr>
        <p:blipFill>
          <a:blip r:embed="rId7"/>
          <a:stretch>
            <a:fillRect/>
          </a:stretch>
        </p:blipFill>
        <p:spPr>
          <a:xfrm>
            <a:off x="6231742" y="1733623"/>
            <a:ext cx="1517574" cy="1464164"/>
          </a:xfrm>
          <a:prstGeom prst="rect">
            <a:avLst/>
          </a:prstGeom>
        </p:spPr>
      </p:pic>
      <p:pic>
        <p:nvPicPr>
          <p:cNvPr id="13" name="Picture 12">
            <a:extLst>
              <a:ext uri="{FF2B5EF4-FFF2-40B4-BE49-F238E27FC236}">
                <a16:creationId xmlns:a16="http://schemas.microsoft.com/office/drawing/2014/main" id="{904E4C46-CADB-7ED5-1CB4-C169B2CE1CC7}"/>
              </a:ext>
            </a:extLst>
          </p:cNvPr>
          <p:cNvPicPr>
            <a:picLocks noChangeAspect="1"/>
          </p:cNvPicPr>
          <p:nvPr/>
        </p:nvPicPr>
        <p:blipFill>
          <a:blip r:embed="rId8"/>
          <a:stretch>
            <a:fillRect/>
          </a:stretch>
        </p:blipFill>
        <p:spPr>
          <a:xfrm>
            <a:off x="6119047" y="3633455"/>
            <a:ext cx="1460071" cy="777078"/>
          </a:xfrm>
          <a:prstGeom prst="rect">
            <a:avLst/>
          </a:prstGeom>
        </p:spPr>
      </p:pic>
    </p:spTree>
    <p:extLst>
      <p:ext uri="{BB962C8B-B14F-4D97-AF65-F5344CB8AC3E}">
        <p14:creationId xmlns:p14="http://schemas.microsoft.com/office/powerpoint/2010/main" val="1413308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9"/>
          </p:nvPr>
        </p:nvSpPr>
        <p:spPr>
          <a:xfrm>
            <a:off x="244474" y="1291965"/>
            <a:ext cx="5613992" cy="3608648"/>
          </a:xfrm>
        </p:spPr>
        <p:txBody>
          <a:bodyPr>
            <a:normAutofit/>
          </a:bodyPr>
          <a:lstStyle/>
          <a:p>
            <a:r>
              <a:rPr lang="en-US" sz="1200" b="1" dirty="0"/>
              <a:t>Accessing Data During Code Module Development </a:t>
            </a:r>
          </a:p>
          <a:p>
            <a:pPr marL="617213" lvl="1" indent="-342900">
              <a:buFont typeface="+mj-lt"/>
              <a:buAutoNum type="arabicPeriod"/>
            </a:pPr>
            <a:r>
              <a:rPr lang="en-US" sz="1200" b="1" dirty="0"/>
              <a:t>Drop down the </a:t>
            </a:r>
            <a:r>
              <a:rPr lang="en-US" sz="1200" b="1" dirty="0" err="1"/>
              <a:t>GlobalTestData.lvclass:Get</a:t>
            </a:r>
            <a:r>
              <a:rPr lang="en-US" sz="1200" b="1" dirty="0"/>
              <a:t> Class.vi </a:t>
            </a:r>
            <a:r>
              <a:rPr lang="en-US" sz="1200" dirty="0"/>
              <a:t>onto the block diagram of your code module and wire the Semiconductor Module context to its top input terminal (TSM Context).</a:t>
            </a:r>
          </a:p>
          <a:p>
            <a:pPr marL="617213" lvl="1" indent="-342900">
              <a:buFont typeface="+mj-lt"/>
              <a:buAutoNum type="arabicPeriod"/>
            </a:pPr>
            <a:r>
              <a:rPr lang="en-US" sz="1200" b="1" dirty="0"/>
              <a:t>Drop down a LabVIEW Property Node </a:t>
            </a:r>
            <a:r>
              <a:rPr lang="en-US" sz="1200" dirty="0"/>
              <a:t>(any type) and wire the </a:t>
            </a:r>
            <a:r>
              <a:rPr lang="en-US" sz="1200" dirty="0" err="1"/>
              <a:t>GlobalTestData</a:t>
            </a:r>
            <a:r>
              <a:rPr lang="en-US" sz="1200" dirty="0"/>
              <a:t> class wire from the Get Class from TSM </a:t>
            </a:r>
            <a:r>
              <a:rPr lang="en-US" sz="1200" dirty="0" err="1"/>
              <a:t>Context.vi’s</a:t>
            </a:r>
            <a:r>
              <a:rPr lang="en-US" sz="1200" dirty="0"/>
              <a:t> output terminal to the Property Node’s input terminal. </a:t>
            </a:r>
          </a:p>
          <a:p>
            <a:pPr marL="731513" lvl="3"/>
            <a:r>
              <a:rPr lang="en-US" sz="1000" dirty="0"/>
              <a:t>Make sure to also wire up the error wires appropriately.</a:t>
            </a:r>
          </a:p>
          <a:p>
            <a:pPr marL="617213" lvl="1" indent="-342900">
              <a:buFont typeface="+mj-lt"/>
              <a:buAutoNum type="arabicPeriod"/>
            </a:pPr>
            <a:r>
              <a:rPr lang="en-US" sz="1200" b="1" dirty="0"/>
              <a:t>Click to select the items to access within the property node and drag the bottom of the property node to expand out the number of items to be accessed</a:t>
            </a:r>
            <a:r>
              <a:rPr lang="en-US" sz="1200" dirty="0"/>
              <a:t>. </a:t>
            </a:r>
          </a:p>
          <a:p>
            <a:pPr marL="731513" lvl="3"/>
            <a:r>
              <a:rPr lang="en-US" sz="1000" dirty="0"/>
              <a:t>Note: right clicking the item within the property node will allow you to change whether to read or right to that property, it will read by default unless changed. It will also give you an option to open the accessor function if it needs to be reviewed or modified.</a:t>
            </a:r>
          </a:p>
          <a:p>
            <a:endParaRPr lang="en-US" sz="1200" dirty="0"/>
          </a:p>
        </p:txBody>
      </p:sp>
      <p:sp>
        <p:nvSpPr>
          <p:cNvPr id="2" name="Title 1"/>
          <p:cNvSpPr>
            <a:spLocks noGrp="1"/>
          </p:cNvSpPr>
          <p:nvPr>
            <p:ph type="ctrTitle"/>
          </p:nvPr>
        </p:nvSpPr>
        <p:spPr/>
        <p:txBody>
          <a:bodyPr/>
          <a:lstStyle/>
          <a:p>
            <a:r>
              <a:rPr lang="en-US" sz="2400" dirty="0"/>
              <a:t>Workflow – Using Global Test Data Properties in Code Modules</a:t>
            </a:r>
          </a:p>
        </p:txBody>
      </p:sp>
      <p:sp>
        <p:nvSpPr>
          <p:cNvPr id="7" name="Text Placeholder 6">
            <a:extLst>
              <a:ext uri="{FF2B5EF4-FFF2-40B4-BE49-F238E27FC236}">
                <a16:creationId xmlns:a16="http://schemas.microsoft.com/office/drawing/2014/main" id="{1468E7F7-5F04-455B-ACAB-6C96BF708DAE}"/>
              </a:ext>
            </a:extLst>
          </p:cNvPr>
          <p:cNvSpPr>
            <a:spLocks noGrp="1"/>
          </p:cNvSpPr>
          <p:nvPr>
            <p:ph type="body" sz="quarter" idx="18"/>
          </p:nvPr>
        </p:nvSpPr>
        <p:spPr/>
        <p:txBody>
          <a:bodyPr/>
          <a:lstStyle/>
          <a:p>
            <a:r>
              <a:rPr lang="en-US" dirty="0"/>
              <a:t>STS Global Test Data Management</a:t>
            </a:r>
          </a:p>
        </p:txBody>
      </p:sp>
      <p:pic>
        <p:nvPicPr>
          <p:cNvPr id="6" name="Picture 5"/>
          <p:cNvPicPr>
            <a:picLocks noChangeAspect="1"/>
          </p:cNvPicPr>
          <p:nvPr/>
        </p:nvPicPr>
        <p:blipFill>
          <a:blip r:embed="rId3"/>
          <a:stretch>
            <a:fillRect/>
          </a:stretch>
        </p:blipFill>
        <p:spPr>
          <a:xfrm>
            <a:off x="6024265" y="2269352"/>
            <a:ext cx="2365460" cy="1348463"/>
          </a:xfrm>
          <a:prstGeom prst="rect">
            <a:avLst/>
          </a:prstGeom>
        </p:spPr>
      </p:pic>
      <p:pic>
        <p:nvPicPr>
          <p:cNvPr id="72" name="Picture 71">
            <a:extLst>
              <a:ext uri="{FF2B5EF4-FFF2-40B4-BE49-F238E27FC236}">
                <a16:creationId xmlns:a16="http://schemas.microsoft.com/office/drawing/2014/main" id="{92ABEDC2-0B60-4E04-8355-89FBEC44E0DC}"/>
              </a:ext>
            </a:extLst>
          </p:cNvPr>
          <p:cNvPicPr>
            <a:picLocks noChangeAspect="1"/>
          </p:cNvPicPr>
          <p:nvPr/>
        </p:nvPicPr>
        <p:blipFill>
          <a:blip r:embed="rId4"/>
          <a:stretch>
            <a:fillRect/>
          </a:stretch>
        </p:blipFill>
        <p:spPr>
          <a:xfrm>
            <a:off x="5915225" y="1056824"/>
            <a:ext cx="2583539" cy="1206222"/>
          </a:xfrm>
          <a:prstGeom prst="rect">
            <a:avLst/>
          </a:prstGeom>
        </p:spPr>
      </p:pic>
      <p:pic>
        <p:nvPicPr>
          <p:cNvPr id="12" name="Picture 11">
            <a:extLst>
              <a:ext uri="{FF2B5EF4-FFF2-40B4-BE49-F238E27FC236}">
                <a16:creationId xmlns:a16="http://schemas.microsoft.com/office/drawing/2014/main" id="{4C34CEBC-EA80-AE68-DBC7-FD8B0E92D06B}"/>
              </a:ext>
            </a:extLst>
          </p:cNvPr>
          <p:cNvPicPr>
            <a:picLocks noChangeAspect="1"/>
          </p:cNvPicPr>
          <p:nvPr/>
        </p:nvPicPr>
        <p:blipFill>
          <a:blip r:embed="rId5"/>
          <a:stretch>
            <a:fillRect/>
          </a:stretch>
        </p:blipFill>
        <p:spPr>
          <a:xfrm>
            <a:off x="6024265" y="3737001"/>
            <a:ext cx="3030909" cy="1324134"/>
          </a:xfrm>
          <a:prstGeom prst="rect">
            <a:avLst/>
          </a:prstGeom>
        </p:spPr>
      </p:pic>
      <p:pic>
        <p:nvPicPr>
          <p:cNvPr id="10" name="Picture 9">
            <a:extLst>
              <a:ext uri="{FF2B5EF4-FFF2-40B4-BE49-F238E27FC236}">
                <a16:creationId xmlns:a16="http://schemas.microsoft.com/office/drawing/2014/main" id="{4D2D8F06-6C14-1A5E-AE58-57E3BA6480BE}"/>
              </a:ext>
            </a:extLst>
          </p:cNvPr>
          <p:cNvPicPr>
            <a:picLocks noChangeAspect="1"/>
          </p:cNvPicPr>
          <p:nvPr/>
        </p:nvPicPr>
        <p:blipFill>
          <a:blip r:embed="rId6"/>
          <a:stretch>
            <a:fillRect/>
          </a:stretch>
        </p:blipFill>
        <p:spPr>
          <a:xfrm>
            <a:off x="327990" y="3884157"/>
            <a:ext cx="4671393" cy="1176978"/>
          </a:xfrm>
          <a:prstGeom prst="rect">
            <a:avLst/>
          </a:prstGeom>
        </p:spPr>
      </p:pic>
    </p:spTree>
    <p:extLst>
      <p:ext uri="{BB962C8B-B14F-4D97-AF65-F5344CB8AC3E}">
        <p14:creationId xmlns:p14="http://schemas.microsoft.com/office/powerpoint/2010/main" val="1163668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400" dirty="0"/>
              <a:t>Example – Sharing Global Test Data Between Code Modules</a:t>
            </a:r>
          </a:p>
        </p:txBody>
      </p:sp>
      <p:sp>
        <p:nvSpPr>
          <p:cNvPr id="7" name="Text Placeholder 6">
            <a:extLst>
              <a:ext uri="{FF2B5EF4-FFF2-40B4-BE49-F238E27FC236}">
                <a16:creationId xmlns:a16="http://schemas.microsoft.com/office/drawing/2014/main" id="{1468E7F7-5F04-455B-ACAB-6C96BF708DAE}"/>
              </a:ext>
            </a:extLst>
          </p:cNvPr>
          <p:cNvSpPr>
            <a:spLocks noGrp="1"/>
          </p:cNvSpPr>
          <p:nvPr>
            <p:ph type="body" sz="quarter" idx="18"/>
          </p:nvPr>
        </p:nvSpPr>
        <p:spPr/>
        <p:txBody>
          <a:bodyPr/>
          <a:lstStyle/>
          <a:p>
            <a:r>
              <a:rPr lang="en-US" dirty="0"/>
              <a:t>STS Global Test Data Management</a:t>
            </a:r>
          </a:p>
        </p:txBody>
      </p:sp>
      <p:grpSp>
        <p:nvGrpSpPr>
          <p:cNvPr id="39" name="Group 38">
            <a:extLst>
              <a:ext uri="{FF2B5EF4-FFF2-40B4-BE49-F238E27FC236}">
                <a16:creationId xmlns:a16="http://schemas.microsoft.com/office/drawing/2014/main" id="{E85A100C-F877-FAAF-E6A4-A34CED99887A}"/>
              </a:ext>
            </a:extLst>
          </p:cNvPr>
          <p:cNvGrpSpPr/>
          <p:nvPr/>
        </p:nvGrpSpPr>
        <p:grpSpPr>
          <a:xfrm>
            <a:off x="113741" y="1534213"/>
            <a:ext cx="4447801" cy="2593024"/>
            <a:chOff x="113741" y="1534213"/>
            <a:chExt cx="4447801" cy="2593024"/>
          </a:xfrm>
        </p:grpSpPr>
        <p:pic>
          <p:nvPicPr>
            <p:cNvPr id="15" name="Picture 14">
              <a:extLst>
                <a:ext uri="{FF2B5EF4-FFF2-40B4-BE49-F238E27FC236}">
                  <a16:creationId xmlns:a16="http://schemas.microsoft.com/office/drawing/2014/main" id="{28BD1491-A26E-A367-8C91-DD0CADEF4ADC}"/>
                </a:ext>
              </a:extLst>
            </p:cNvPr>
            <p:cNvPicPr>
              <a:picLocks noChangeAspect="1"/>
            </p:cNvPicPr>
            <p:nvPr/>
          </p:nvPicPr>
          <p:blipFill>
            <a:blip r:embed="rId3"/>
            <a:stretch>
              <a:fillRect/>
            </a:stretch>
          </p:blipFill>
          <p:spPr>
            <a:xfrm>
              <a:off x="113741" y="2168982"/>
              <a:ext cx="4447801" cy="1958255"/>
            </a:xfrm>
            <a:prstGeom prst="rect">
              <a:avLst/>
            </a:prstGeom>
            <a:ln>
              <a:solidFill>
                <a:schemeClr val="bg2">
                  <a:lumMod val="10000"/>
                </a:schemeClr>
              </a:solidFill>
            </a:ln>
          </p:spPr>
        </p:pic>
        <p:sp>
          <p:nvSpPr>
            <p:cNvPr id="18" name="TextBox 17">
              <a:extLst>
                <a:ext uri="{FF2B5EF4-FFF2-40B4-BE49-F238E27FC236}">
                  <a16:creationId xmlns:a16="http://schemas.microsoft.com/office/drawing/2014/main" id="{7E48EE9D-9C0B-9B41-93B8-FDDD2BC069DD}"/>
                </a:ext>
              </a:extLst>
            </p:cNvPr>
            <p:cNvSpPr txBox="1"/>
            <p:nvPr/>
          </p:nvSpPr>
          <p:spPr>
            <a:xfrm>
              <a:off x="244475" y="1534213"/>
              <a:ext cx="1376569" cy="263387"/>
            </a:xfrm>
            <a:prstGeom prst="rect">
              <a:avLst/>
            </a:prstGeom>
            <a:noFill/>
          </p:spPr>
          <p:txBody>
            <a:bodyPr wrap="none" lIns="0" rIns="0" rtlCol="0">
              <a:noAutofit/>
            </a:bodyPr>
            <a:lstStyle/>
            <a:p>
              <a:pPr algn="l"/>
              <a:r>
                <a:rPr lang="en-US" sz="1100" b="1" dirty="0">
                  <a:solidFill>
                    <a:schemeClr val="tx1"/>
                  </a:solidFill>
                  <a:latin typeface="+mn-lt"/>
                  <a:cs typeface="Consolas" panose="020B0609020204030204" pitchFamily="49" charset="0"/>
                </a:rPr>
                <a:t>With Native TSM Solution</a:t>
              </a:r>
            </a:p>
          </p:txBody>
        </p:sp>
      </p:grpSp>
      <p:grpSp>
        <p:nvGrpSpPr>
          <p:cNvPr id="38" name="Group 37">
            <a:extLst>
              <a:ext uri="{FF2B5EF4-FFF2-40B4-BE49-F238E27FC236}">
                <a16:creationId xmlns:a16="http://schemas.microsoft.com/office/drawing/2014/main" id="{AD627DB0-10AF-E078-492F-7813AF01D21F}"/>
              </a:ext>
            </a:extLst>
          </p:cNvPr>
          <p:cNvGrpSpPr/>
          <p:nvPr/>
        </p:nvGrpSpPr>
        <p:grpSpPr>
          <a:xfrm>
            <a:off x="4653266" y="1534214"/>
            <a:ext cx="4235282" cy="3512577"/>
            <a:chOff x="4653266" y="1534214"/>
            <a:chExt cx="4235282" cy="3512577"/>
          </a:xfrm>
        </p:grpSpPr>
        <p:pic>
          <p:nvPicPr>
            <p:cNvPr id="37" name="Content Placeholder 10">
              <a:extLst>
                <a:ext uri="{FF2B5EF4-FFF2-40B4-BE49-F238E27FC236}">
                  <a16:creationId xmlns:a16="http://schemas.microsoft.com/office/drawing/2014/main" id="{ED3F8CEE-5C9F-3857-BD4B-B90E69374762}"/>
                </a:ext>
              </a:extLst>
            </p:cNvPr>
            <p:cNvPicPr>
              <a:picLocks noChangeAspect="1"/>
            </p:cNvPicPr>
            <p:nvPr/>
          </p:nvPicPr>
          <p:blipFill>
            <a:blip r:embed="rId4"/>
            <a:stretch>
              <a:fillRect/>
            </a:stretch>
          </p:blipFill>
          <p:spPr>
            <a:xfrm>
              <a:off x="4653266" y="1818298"/>
              <a:ext cx="4235282" cy="2659624"/>
            </a:xfrm>
            <a:prstGeom prst="rect">
              <a:avLst/>
            </a:prstGeom>
            <a:ln>
              <a:solidFill>
                <a:schemeClr val="bg2">
                  <a:lumMod val="10000"/>
                </a:schemeClr>
              </a:solidFill>
            </a:ln>
          </p:spPr>
        </p:pic>
        <p:sp>
          <p:nvSpPr>
            <p:cNvPr id="20" name="TextBox 19">
              <a:extLst>
                <a:ext uri="{FF2B5EF4-FFF2-40B4-BE49-F238E27FC236}">
                  <a16:creationId xmlns:a16="http://schemas.microsoft.com/office/drawing/2014/main" id="{9E3DF18E-17DB-E500-3924-80FCC067C801}"/>
                </a:ext>
              </a:extLst>
            </p:cNvPr>
            <p:cNvSpPr txBox="1"/>
            <p:nvPr/>
          </p:nvSpPr>
          <p:spPr>
            <a:xfrm>
              <a:off x="4653266" y="1534214"/>
              <a:ext cx="2382944" cy="242392"/>
            </a:xfrm>
            <a:prstGeom prst="rect">
              <a:avLst/>
            </a:prstGeom>
            <a:noFill/>
          </p:spPr>
          <p:txBody>
            <a:bodyPr wrap="none" lIns="0" rIns="0" rtlCol="0">
              <a:noAutofit/>
            </a:bodyPr>
            <a:lstStyle/>
            <a:p>
              <a:pPr algn="l"/>
              <a:r>
                <a:rPr lang="en-US" sz="1100" b="1" dirty="0">
                  <a:solidFill>
                    <a:schemeClr val="tx1"/>
                  </a:solidFill>
                  <a:latin typeface="+mn-lt"/>
                  <a:cs typeface="Consolas" panose="020B0609020204030204" pitchFamily="49" charset="0"/>
                </a:rPr>
                <a:t>With TSM Context Data Access Concept</a:t>
              </a:r>
            </a:p>
          </p:txBody>
        </p:sp>
        <p:pic>
          <p:nvPicPr>
            <p:cNvPr id="22" name="Picture 21">
              <a:extLst>
                <a:ext uri="{FF2B5EF4-FFF2-40B4-BE49-F238E27FC236}">
                  <a16:creationId xmlns:a16="http://schemas.microsoft.com/office/drawing/2014/main" id="{70FBB8F7-0FA0-4103-A920-073E665545CD}"/>
                </a:ext>
              </a:extLst>
            </p:cNvPr>
            <p:cNvPicPr>
              <a:picLocks noChangeAspect="1"/>
            </p:cNvPicPr>
            <p:nvPr/>
          </p:nvPicPr>
          <p:blipFill rotWithShape="1">
            <a:blip r:embed="rId5"/>
            <a:srcRect t="24327" r="2782" b="4955"/>
            <a:stretch/>
          </p:blipFill>
          <p:spPr>
            <a:xfrm>
              <a:off x="5802970" y="4410687"/>
              <a:ext cx="2272573" cy="636104"/>
            </a:xfrm>
            <a:prstGeom prst="rect">
              <a:avLst/>
            </a:prstGeom>
            <a:ln>
              <a:solidFill>
                <a:schemeClr val="bg2">
                  <a:lumMod val="10000"/>
                </a:schemeClr>
              </a:solidFill>
            </a:ln>
            <a:effectLst>
              <a:outerShdw blurRad="292100" dist="139700" dir="2700000" algn="tl" rotWithShape="0">
                <a:srgbClr val="333333">
                  <a:alpha val="65000"/>
                </a:srgbClr>
              </a:outerShdw>
            </a:effectLst>
          </p:spPr>
        </p:pic>
        <p:sp>
          <p:nvSpPr>
            <p:cNvPr id="33" name="TextBox 32">
              <a:extLst>
                <a:ext uri="{FF2B5EF4-FFF2-40B4-BE49-F238E27FC236}">
                  <a16:creationId xmlns:a16="http://schemas.microsoft.com/office/drawing/2014/main" id="{6A6B20AB-7993-C8EC-00A6-4226ACDA96ED}"/>
                </a:ext>
              </a:extLst>
            </p:cNvPr>
            <p:cNvSpPr txBox="1"/>
            <p:nvPr/>
          </p:nvSpPr>
          <p:spPr>
            <a:xfrm>
              <a:off x="5817880" y="4400747"/>
              <a:ext cx="846308" cy="183129"/>
            </a:xfrm>
            <a:prstGeom prst="rect">
              <a:avLst/>
            </a:prstGeom>
            <a:noFill/>
          </p:spPr>
          <p:txBody>
            <a:bodyPr wrap="none" lIns="0" rIns="0" rtlCol="0">
              <a:noAutofit/>
            </a:bodyPr>
            <a:lstStyle/>
            <a:p>
              <a:pPr algn="l"/>
              <a:r>
                <a:rPr lang="en-US" sz="700" b="1" dirty="0">
                  <a:solidFill>
                    <a:schemeClr val="tx1"/>
                  </a:solidFill>
                  <a:latin typeface="+mn-lt"/>
                  <a:cs typeface="Consolas" panose="020B0609020204030204" pitchFamily="49" charset="0"/>
                </a:rPr>
                <a:t>Measure Voltage.vi</a:t>
              </a:r>
            </a:p>
          </p:txBody>
        </p:sp>
      </p:grpSp>
    </p:spTree>
    <p:extLst>
      <p:ext uri="{BB962C8B-B14F-4D97-AF65-F5344CB8AC3E}">
        <p14:creationId xmlns:p14="http://schemas.microsoft.com/office/powerpoint/2010/main" val="2801919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400" dirty="0"/>
              <a:t>Example – Sharing Global Test Data Between Code Modules</a:t>
            </a:r>
          </a:p>
        </p:txBody>
      </p:sp>
      <p:sp>
        <p:nvSpPr>
          <p:cNvPr id="7" name="Text Placeholder 6">
            <a:extLst>
              <a:ext uri="{FF2B5EF4-FFF2-40B4-BE49-F238E27FC236}">
                <a16:creationId xmlns:a16="http://schemas.microsoft.com/office/drawing/2014/main" id="{1468E7F7-5F04-455B-ACAB-6C96BF708DAE}"/>
              </a:ext>
            </a:extLst>
          </p:cNvPr>
          <p:cNvSpPr>
            <a:spLocks noGrp="1"/>
          </p:cNvSpPr>
          <p:nvPr>
            <p:ph type="body" sz="quarter" idx="18"/>
          </p:nvPr>
        </p:nvSpPr>
        <p:spPr/>
        <p:txBody>
          <a:bodyPr/>
          <a:lstStyle/>
          <a:p>
            <a:r>
              <a:rPr lang="en-US" dirty="0"/>
              <a:t>STS Global Test Data Management</a:t>
            </a:r>
          </a:p>
        </p:txBody>
      </p:sp>
      <p:pic>
        <p:nvPicPr>
          <p:cNvPr id="26" name="Content Placeholder 25">
            <a:extLst>
              <a:ext uri="{FF2B5EF4-FFF2-40B4-BE49-F238E27FC236}">
                <a16:creationId xmlns:a16="http://schemas.microsoft.com/office/drawing/2014/main" id="{8E710E12-3A63-DC40-F00A-80E765EBF1D4}"/>
              </a:ext>
            </a:extLst>
          </p:cNvPr>
          <p:cNvPicPr>
            <a:picLocks noGrp="1" noChangeAspect="1"/>
          </p:cNvPicPr>
          <p:nvPr>
            <p:ph sz="quarter" idx="19"/>
          </p:nvPr>
        </p:nvPicPr>
        <p:blipFill>
          <a:blip r:embed="rId3"/>
          <a:stretch>
            <a:fillRect/>
          </a:stretch>
        </p:blipFill>
        <p:spPr>
          <a:xfrm>
            <a:off x="1344491" y="1083537"/>
            <a:ext cx="6453431" cy="4025765"/>
          </a:xfrm>
        </p:spPr>
      </p:pic>
    </p:spTree>
    <p:extLst>
      <p:ext uri="{BB962C8B-B14F-4D97-AF65-F5344CB8AC3E}">
        <p14:creationId xmlns:p14="http://schemas.microsoft.com/office/powerpoint/2010/main" val="4154203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E2C4F30-880D-315D-1435-FD9E7A6D0822}"/>
              </a:ext>
            </a:extLst>
          </p:cNvPr>
          <p:cNvSpPr>
            <a:spLocks noGrp="1"/>
          </p:cNvSpPr>
          <p:nvPr>
            <p:ph sz="quarter" idx="19"/>
          </p:nvPr>
        </p:nvSpPr>
        <p:spPr>
          <a:xfrm>
            <a:off x="244475" y="1291965"/>
            <a:ext cx="4031133" cy="3608648"/>
          </a:xfrm>
        </p:spPr>
        <p:txBody>
          <a:bodyPr/>
          <a:lstStyle/>
          <a:p>
            <a:pPr marL="285750" indent="-285750">
              <a:buFont typeface="Arial" panose="020B0604020202020204" pitchFamily="34" charset="0"/>
              <a:buChar char="•"/>
            </a:pPr>
            <a:r>
              <a:rPr lang="en-US" dirty="0"/>
              <a:t>The </a:t>
            </a:r>
            <a:r>
              <a:rPr lang="en-US" b="1" dirty="0"/>
              <a:t>InitClass.vi </a:t>
            </a:r>
            <a:r>
              <a:rPr lang="en-US" dirty="0"/>
              <a:t>in the </a:t>
            </a:r>
            <a:r>
              <a:rPr lang="en-US" dirty="0" err="1"/>
              <a:t>GlobalTestData</a:t>
            </a:r>
            <a:r>
              <a:rPr lang="en-US" dirty="0"/>
              <a:t> class </a:t>
            </a:r>
            <a:r>
              <a:rPr lang="en-US" b="1" dirty="0"/>
              <a:t>must be called from TestStand in </a:t>
            </a:r>
            <a:r>
              <a:rPr lang="en-US" b="1" dirty="0" err="1"/>
              <a:t>ProcessStep</a:t>
            </a:r>
            <a:r>
              <a:rPr lang="en-US" b="1" dirty="0"/>
              <a:t> within the Test Program’s sequence file</a:t>
            </a:r>
            <a:r>
              <a:rPr lang="en-US" dirty="0"/>
              <a:t>. </a:t>
            </a:r>
          </a:p>
          <a:p>
            <a:pPr marL="285750" indent="-285750">
              <a:buFont typeface="Arial" panose="020B0604020202020204" pitchFamily="34" charset="0"/>
              <a:buChar char="•"/>
            </a:pPr>
            <a:r>
              <a:rPr lang="en-US" dirty="0"/>
              <a:t>Inside this VI is where initial values of the Global Test Data properties should be defined and will be instantiated when a lot starts.</a:t>
            </a:r>
          </a:p>
        </p:txBody>
      </p:sp>
      <p:sp>
        <p:nvSpPr>
          <p:cNvPr id="2" name="Title 1"/>
          <p:cNvSpPr>
            <a:spLocks noGrp="1"/>
          </p:cNvSpPr>
          <p:nvPr>
            <p:ph type="ctrTitle"/>
          </p:nvPr>
        </p:nvSpPr>
        <p:spPr/>
        <p:txBody>
          <a:bodyPr/>
          <a:lstStyle/>
          <a:p>
            <a:r>
              <a:rPr lang="en-US" sz="2400" dirty="0"/>
              <a:t>Workflow – Initializing Global Test Data in </a:t>
            </a:r>
            <a:r>
              <a:rPr lang="en-US" sz="2400" dirty="0" err="1"/>
              <a:t>ProcessSetup</a:t>
            </a:r>
            <a:endParaRPr lang="en-US" sz="2400" dirty="0"/>
          </a:p>
        </p:txBody>
      </p:sp>
      <p:sp>
        <p:nvSpPr>
          <p:cNvPr id="7" name="Text Placeholder 6">
            <a:extLst>
              <a:ext uri="{FF2B5EF4-FFF2-40B4-BE49-F238E27FC236}">
                <a16:creationId xmlns:a16="http://schemas.microsoft.com/office/drawing/2014/main" id="{1468E7F7-5F04-455B-ACAB-6C96BF708DAE}"/>
              </a:ext>
            </a:extLst>
          </p:cNvPr>
          <p:cNvSpPr>
            <a:spLocks noGrp="1"/>
          </p:cNvSpPr>
          <p:nvPr>
            <p:ph type="body" sz="quarter" idx="18"/>
          </p:nvPr>
        </p:nvSpPr>
        <p:spPr/>
        <p:txBody>
          <a:bodyPr/>
          <a:lstStyle/>
          <a:p>
            <a:r>
              <a:rPr lang="en-US" dirty="0"/>
              <a:t>STS Global Test Data Management</a:t>
            </a:r>
          </a:p>
        </p:txBody>
      </p:sp>
      <p:pic>
        <p:nvPicPr>
          <p:cNvPr id="4" name="Picture 3">
            <a:extLst>
              <a:ext uri="{FF2B5EF4-FFF2-40B4-BE49-F238E27FC236}">
                <a16:creationId xmlns:a16="http://schemas.microsoft.com/office/drawing/2014/main" id="{F6FA9885-A98F-C079-DE04-9AE700BBD98C}"/>
              </a:ext>
            </a:extLst>
          </p:cNvPr>
          <p:cNvPicPr>
            <a:picLocks noChangeAspect="1"/>
          </p:cNvPicPr>
          <p:nvPr/>
        </p:nvPicPr>
        <p:blipFill>
          <a:blip r:embed="rId3"/>
          <a:stretch>
            <a:fillRect/>
          </a:stretch>
        </p:blipFill>
        <p:spPr>
          <a:xfrm>
            <a:off x="4400265" y="1297029"/>
            <a:ext cx="4673854" cy="2647996"/>
          </a:xfrm>
          <a:prstGeom prst="rect">
            <a:avLst/>
          </a:prstGeom>
        </p:spPr>
      </p:pic>
      <p:pic>
        <p:nvPicPr>
          <p:cNvPr id="15" name="Picture 14">
            <a:extLst>
              <a:ext uri="{FF2B5EF4-FFF2-40B4-BE49-F238E27FC236}">
                <a16:creationId xmlns:a16="http://schemas.microsoft.com/office/drawing/2014/main" id="{8ACFC550-C5C2-1694-0ACA-7FBC28FA87BD}"/>
              </a:ext>
            </a:extLst>
          </p:cNvPr>
          <p:cNvPicPr>
            <a:picLocks noChangeAspect="1"/>
          </p:cNvPicPr>
          <p:nvPr/>
        </p:nvPicPr>
        <p:blipFill>
          <a:blip r:embed="rId4"/>
          <a:stretch>
            <a:fillRect/>
          </a:stretch>
        </p:blipFill>
        <p:spPr>
          <a:xfrm>
            <a:off x="7346050" y="2634140"/>
            <a:ext cx="1728069" cy="82389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5A031F62-EE75-5AD1-DE5F-2354A7FB7BFD}"/>
              </a:ext>
            </a:extLst>
          </p:cNvPr>
          <p:cNvPicPr>
            <a:picLocks noChangeAspect="1"/>
          </p:cNvPicPr>
          <p:nvPr/>
        </p:nvPicPr>
        <p:blipFill>
          <a:blip r:embed="rId5"/>
          <a:stretch>
            <a:fillRect/>
          </a:stretch>
        </p:blipFill>
        <p:spPr>
          <a:xfrm>
            <a:off x="244475" y="3736533"/>
            <a:ext cx="4155790" cy="135112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D0289E4-1513-2B1F-5B18-344B86DEA0A1}"/>
              </a:ext>
            </a:extLst>
          </p:cNvPr>
          <p:cNvPicPr>
            <a:picLocks noChangeAspect="1"/>
          </p:cNvPicPr>
          <p:nvPr/>
        </p:nvPicPr>
        <p:blipFill>
          <a:blip r:embed="rId6"/>
          <a:stretch>
            <a:fillRect/>
          </a:stretch>
        </p:blipFill>
        <p:spPr>
          <a:xfrm>
            <a:off x="5053826" y="3469239"/>
            <a:ext cx="3960298" cy="1618421"/>
          </a:xfrm>
          <a:prstGeom prst="rect">
            <a:avLst/>
          </a:prstGeom>
          <a:ln>
            <a:noFill/>
          </a:ln>
          <a:effectLst>
            <a:outerShdw blurRad="292100" dist="139700" dir="2700000" algn="tl" rotWithShape="0">
              <a:srgbClr val="333333">
                <a:alpha val="65000"/>
              </a:srgbClr>
            </a:outerShdw>
          </a:effectLst>
        </p:spPr>
      </p:pic>
      <p:cxnSp>
        <p:nvCxnSpPr>
          <p:cNvPr id="12" name="Straight Arrow Connector 11">
            <a:extLst>
              <a:ext uri="{FF2B5EF4-FFF2-40B4-BE49-F238E27FC236}">
                <a16:creationId xmlns:a16="http://schemas.microsoft.com/office/drawing/2014/main" id="{6D3C636D-8638-B0A2-6739-4E12355110E0}"/>
              </a:ext>
            </a:extLst>
          </p:cNvPr>
          <p:cNvCxnSpPr>
            <a:cxnSpLocks/>
            <a:stCxn id="6" idx="3"/>
          </p:cNvCxnSpPr>
          <p:nvPr/>
        </p:nvCxnSpPr>
        <p:spPr>
          <a:xfrm>
            <a:off x="4400265" y="4412097"/>
            <a:ext cx="653561" cy="0"/>
          </a:xfrm>
          <a:prstGeom prst="straightConnector1">
            <a:avLst/>
          </a:prstGeom>
          <a:ln w="15875">
            <a:headEnd type="non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274841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A3D1812-279D-37F3-B7BD-4C821B146136}"/>
              </a:ext>
            </a:extLst>
          </p:cNvPr>
          <p:cNvSpPr>
            <a:spLocks noGrp="1"/>
          </p:cNvSpPr>
          <p:nvPr>
            <p:ph sz="quarter" idx="19"/>
          </p:nvPr>
        </p:nvSpPr>
        <p:spPr/>
        <p:txBody>
          <a:bodyPr/>
          <a:lstStyle/>
          <a:p>
            <a:pPr marL="285750" indent="-285750">
              <a:buFont typeface="Arial" panose="020B0604020202020204" pitchFamily="34" charset="0"/>
              <a:buChar char="•"/>
            </a:pPr>
            <a:r>
              <a:rPr lang="en-US" dirty="0"/>
              <a:t>This concept of class-based data encapsulation in LabVIEW can be used for other application specific class types in your Test Program, not just Global Test Data. </a:t>
            </a:r>
          </a:p>
          <a:p>
            <a:pPr marL="560070" lvl="1" indent="-285750">
              <a:buFont typeface="Arial" panose="020B0604020202020204" pitchFamily="34" charset="0"/>
              <a:buChar char="•"/>
            </a:pPr>
            <a:r>
              <a:rPr lang="en-US" dirty="0"/>
              <a:t>You may want to explore creating your own class template for an application specific class type, such a Fuse data.</a:t>
            </a:r>
          </a:p>
          <a:p>
            <a:pPr marL="285750" indent="-285750">
              <a:buFont typeface="Arial" panose="020B0604020202020204" pitchFamily="34" charset="0"/>
              <a:buChar char="•"/>
            </a:pPr>
            <a:r>
              <a:rPr lang="en-US" dirty="0"/>
              <a:t>Making Data Private &amp; Adding Methods</a:t>
            </a:r>
          </a:p>
          <a:p>
            <a:pPr marL="560070" lvl="1" indent="-285750">
              <a:buFont typeface="Arial" panose="020B0604020202020204" pitchFamily="34" charset="0"/>
              <a:buChar char="•"/>
            </a:pPr>
            <a:r>
              <a:rPr lang="en-US" dirty="0"/>
              <a:t>Any property in the Class can be marked as private, meaning only a VI claimed by the class (i.e. a class method) can access on that data from a property node. </a:t>
            </a:r>
          </a:p>
          <a:p>
            <a:pPr marL="560070" lvl="1" indent="-285750">
              <a:buFont typeface="Arial" panose="020B0604020202020204" pitchFamily="34" charset="0"/>
              <a:buChar char="•"/>
            </a:pPr>
            <a:r>
              <a:rPr lang="en-US" dirty="0"/>
              <a:t>Data can further be encapsulated by making properties private and only accessing or acting on the data via the use of class methods.</a:t>
            </a:r>
          </a:p>
          <a:p>
            <a:pPr marL="560070" lvl="1" indent="-285750">
              <a:buFont typeface="Arial" panose="020B0604020202020204" pitchFamily="34" charset="0"/>
              <a:buChar char="•"/>
            </a:pPr>
            <a:r>
              <a:rPr lang="en-US" dirty="0"/>
              <a:t>While methods should not be added for the Global Test Data use case, the LabVIEW class can incorporate data specific methods to act on the data however you see fit.</a:t>
            </a:r>
          </a:p>
        </p:txBody>
      </p:sp>
      <p:sp>
        <p:nvSpPr>
          <p:cNvPr id="2" name="Title 1">
            <a:extLst>
              <a:ext uri="{FF2B5EF4-FFF2-40B4-BE49-F238E27FC236}">
                <a16:creationId xmlns:a16="http://schemas.microsoft.com/office/drawing/2014/main" id="{7B627AE2-62DC-19B7-750C-6618399409BB}"/>
              </a:ext>
            </a:extLst>
          </p:cNvPr>
          <p:cNvSpPr>
            <a:spLocks noGrp="1"/>
          </p:cNvSpPr>
          <p:nvPr>
            <p:ph type="ctrTitle"/>
          </p:nvPr>
        </p:nvSpPr>
        <p:spPr/>
        <p:txBody>
          <a:bodyPr/>
          <a:lstStyle/>
          <a:p>
            <a:r>
              <a:rPr lang="en-US" sz="2400" dirty="0"/>
              <a:t>Taking this concept to the next level! </a:t>
            </a:r>
          </a:p>
        </p:txBody>
      </p:sp>
      <p:sp>
        <p:nvSpPr>
          <p:cNvPr id="4" name="Text Placeholder 3">
            <a:extLst>
              <a:ext uri="{FF2B5EF4-FFF2-40B4-BE49-F238E27FC236}">
                <a16:creationId xmlns:a16="http://schemas.microsoft.com/office/drawing/2014/main" id="{BA044D63-BD8E-8420-6DD6-05C76881A383}"/>
              </a:ext>
            </a:extLst>
          </p:cNvPr>
          <p:cNvSpPr>
            <a:spLocks noGrp="1"/>
          </p:cNvSpPr>
          <p:nvPr>
            <p:ph type="body" sz="quarter" idx="18"/>
          </p:nvPr>
        </p:nvSpPr>
        <p:spPr/>
        <p:txBody>
          <a:bodyPr/>
          <a:lstStyle/>
          <a:p>
            <a:r>
              <a:rPr lang="en-US" dirty="0"/>
              <a:t>STS Global Test Data Management</a:t>
            </a:r>
          </a:p>
        </p:txBody>
      </p:sp>
    </p:spTree>
    <p:extLst>
      <p:ext uri="{BB962C8B-B14F-4D97-AF65-F5344CB8AC3E}">
        <p14:creationId xmlns:p14="http://schemas.microsoft.com/office/powerpoint/2010/main" val="1505243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1331AD03-AC18-1144-8F71-E93573456406}"/>
              </a:ext>
            </a:extLst>
          </p:cNvPr>
          <p:cNvSpPr>
            <a:spLocks noGrp="1"/>
          </p:cNvSpPr>
          <p:nvPr>
            <p:ph sz="quarter" idx="19"/>
          </p:nvPr>
        </p:nvSpPr>
        <p:spPr/>
        <p:txBody>
          <a:bodyPr>
            <a:normAutofit fontScale="85000" lnSpcReduction="20000"/>
          </a:bodyPr>
          <a:lstStyle/>
          <a:p>
            <a:r>
              <a:rPr lang="en-US" sz="1400" dirty="0"/>
              <a:t>Abbreviated Terminology </a:t>
            </a:r>
          </a:p>
          <a:p>
            <a:pPr marL="285750" indent="-285750">
              <a:buFont typeface="Arial" panose="020B0604020202020204" pitchFamily="34" charset="0"/>
              <a:buChar char="•"/>
            </a:pPr>
            <a:r>
              <a:rPr lang="en-US" sz="1400" dirty="0"/>
              <a:t>TS – </a:t>
            </a:r>
            <a:r>
              <a:rPr lang="en-US" sz="1400" dirty="0">
                <a:hlinkClick r:id="rId2"/>
              </a:rPr>
              <a:t>TestStand</a:t>
            </a:r>
            <a:endParaRPr lang="en-US" sz="1400" dirty="0"/>
          </a:p>
          <a:p>
            <a:pPr marL="285750" indent="-285750">
              <a:buFont typeface="Arial" panose="020B0604020202020204" pitchFamily="34" charset="0"/>
              <a:buChar char="•"/>
            </a:pPr>
            <a:r>
              <a:rPr lang="en-US" sz="1400" dirty="0"/>
              <a:t>TSM – </a:t>
            </a:r>
            <a:r>
              <a:rPr lang="en-US" sz="1400" dirty="0">
                <a:hlinkClick r:id="rId3"/>
              </a:rPr>
              <a:t>TestStand Semiconductor Module</a:t>
            </a:r>
            <a:endParaRPr lang="en-US" sz="1400" dirty="0"/>
          </a:p>
          <a:p>
            <a:pPr marL="285750" indent="-285750">
              <a:buFont typeface="Arial" panose="020B0604020202020204" pitchFamily="34" charset="0"/>
              <a:buChar char="•"/>
            </a:pPr>
            <a:r>
              <a:rPr lang="en-US" sz="1400" dirty="0"/>
              <a:t>STS – </a:t>
            </a:r>
            <a:r>
              <a:rPr lang="en-US" sz="1400" dirty="0">
                <a:hlinkClick r:id="rId4"/>
              </a:rPr>
              <a:t>Semiconductor Test System</a:t>
            </a:r>
            <a:endParaRPr lang="en-US" sz="1400" dirty="0"/>
          </a:p>
          <a:p>
            <a:pPr marL="285750" indent="-285750">
              <a:buFont typeface="Arial" panose="020B0604020202020204" pitchFamily="34" charset="0"/>
              <a:buChar char="•"/>
            </a:pPr>
            <a:r>
              <a:rPr lang="en-US" sz="1400" dirty="0"/>
              <a:t>LV – </a:t>
            </a:r>
            <a:r>
              <a:rPr lang="en-US" sz="1400" dirty="0">
                <a:hlinkClick r:id="rId5"/>
              </a:rPr>
              <a:t>LabVIEW </a:t>
            </a:r>
            <a:endParaRPr lang="en-US" sz="1400" dirty="0"/>
          </a:p>
          <a:p>
            <a:pPr marL="285750" indent="-285750">
              <a:buFont typeface="Arial" panose="020B0604020202020204" pitchFamily="34" charset="0"/>
              <a:buChar char="•"/>
            </a:pPr>
            <a:r>
              <a:rPr lang="en-US" sz="1400" dirty="0"/>
              <a:t>Lot – The queue of devices under test that are ran sequentially or as a batch across multiple test sites during a production run.</a:t>
            </a:r>
          </a:p>
          <a:p>
            <a:pPr marL="285750" indent="-285750">
              <a:buFont typeface="Arial" panose="020B0604020202020204" pitchFamily="34" charset="0"/>
              <a:buChar char="•"/>
            </a:pPr>
            <a:r>
              <a:rPr lang="en-US" sz="1400" dirty="0" err="1"/>
              <a:t>ProcessSetup</a:t>
            </a:r>
            <a:r>
              <a:rPr lang="en-US" sz="1400" dirty="0"/>
              <a:t> – Callback in TestStand used to define steps that execute when a Lot starts</a:t>
            </a:r>
          </a:p>
          <a:p>
            <a:endParaRPr lang="en-US" sz="1400" dirty="0"/>
          </a:p>
          <a:p>
            <a:r>
              <a:rPr lang="en-US" sz="1400" dirty="0"/>
              <a:t>Resources/Assumed-knowledge</a:t>
            </a:r>
          </a:p>
          <a:p>
            <a:pPr marL="285750" indent="-285750">
              <a:buFont typeface="Arial" panose="020B0604020202020204" pitchFamily="34" charset="0"/>
              <a:buChar char="•"/>
            </a:pPr>
            <a:r>
              <a:rPr lang="en-US" sz="1400" dirty="0"/>
              <a:t>Test Program Development with STS and LabVIEW Course - </a:t>
            </a:r>
            <a:r>
              <a:rPr lang="en-US" sz="1400" dirty="0">
                <a:hlinkClick r:id="rId6"/>
              </a:rPr>
              <a:t>https://www.ni.com/en-gb/shop/services/education-services/customer-education-courses/test-program-development-with-sts-and-labview.html</a:t>
            </a:r>
            <a:r>
              <a:rPr lang="en-US" sz="1400" dirty="0"/>
              <a:t> </a:t>
            </a:r>
          </a:p>
          <a:p>
            <a:pPr marL="285750" indent="-285750">
              <a:buFont typeface="Arial" panose="020B0604020202020204" pitchFamily="34" charset="0"/>
              <a:buChar char="•"/>
            </a:pPr>
            <a:r>
              <a:rPr lang="en-US" sz="1400" dirty="0"/>
              <a:t>LabVIEW Object Oriented - </a:t>
            </a:r>
            <a:r>
              <a:rPr lang="en-US" sz="1400" dirty="0">
                <a:hlinkClick r:id="rId7"/>
              </a:rPr>
              <a:t>https://www.ni.com/docs/en-US/bundle/labview/page/lvconcepts/front_oolv.html</a:t>
            </a:r>
            <a:r>
              <a:rPr lang="en-US" sz="1400" dirty="0"/>
              <a:t> </a:t>
            </a:r>
          </a:p>
          <a:p>
            <a:pPr marL="285750" indent="-285750">
              <a:buFont typeface="Arial" panose="020B0604020202020204" pitchFamily="34" charset="0"/>
              <a:buChar char="•"/>
            </a:pPr>
            <a:r>
              <a:rPr lang="en-US" sz="1400" dirty="0"/>
              <a:t>LabVIEW Property Nodes - </a:t>
            </a:r>
            <a:r>
              <a:rPr lang="en-US" sz="1400" dirty="0">
                <a:hlinkClick r:id="rId8"/>
              </a:rPr>
              <a:t>https://www.ni.com/docs/en-US/bundle/labview/page/glang/property_node.html</a:t>
            </a:r>
            <a:r>
              <a:rPr lang="en-US" sz="1400" dirty="0"/>
              <a:t> </a:t>
            </a:r>
          </a:p>
          <a:p>
            <a:pPr marL="285750" indent="-285750">
              <a:buFont typeface="Arial" panose="020B0604020202020204" pitchFamily="34" charset="0"/>
              <a:buChar char="•"/>
            </a:pPr>
            <a:r>
              <a:rPr lang="en-US" sz="1400" dirty="0"/>
              <a:t>TSM Data Management - </a:t>
            </a:r>
            <a:r>
              <a:rPr lang="en-US" sz="1400" dirty="0">
                <a:hlinkClick r:id="rId9"/>
              </a:rPr>
              <a:t>https://www.ni.com/docs/en-US/bundle/teststand-2020-semiconductor-module/page/tssemiconductor/tsmdatamanagement.html</a:t>
            </a:r>
            <a:r>
              <a:rPr lang="en-US" sz="1400" dirty="0"/>
              <a:t> </a:t>
            </a:r>
          </a:p>
          <a:p>
            <a:pPr marL="285750" indent="-285750">
              <a:buFont typeface="Arial" panose="020B0604020202020204" pitchFamily="34" charset="0"/>
              <a:buChar char="•"/>
            </a:pPr>
            <a:r>
              <a:rPr lang="en-US" sz="1400" dirty="0"/>
              <a:t>TSM Sharing Data Between Code Modules - </a:t>
            </a:r>
            <a:r>
              <a:rPr lang="en-US" sz="1400" dirty="0">
                <a:hlinkClick r:id="rId10"/>
              </a:rPr>
              <a:t>https://www.ni.com/docs/en-US/bundle/teststand-2020-semiconductor-module/page/tssemiconductor/tsm_sharingdatabetweencodemodules.html</a:t>
            </a:r>
            <a:endParaRPr lang="en-US" sz="1400" dirty="0"/>
          </a:p>
          <a:p>
            <a:pPr marL="285750" indent="-285750">
              <a:buFont typeface="Arial" panose="020B0604020202020204" pitchFamily="34" charset="0"/>
              <a:buChar char="•"/>
            </a:pPr>
            <a:endParaRPr lang="en-US" dirty="0"/>
          </a:p>
        </p:txBody>
      </p:sp>
      <p:sp>
        <p:nvSpPr>
          <p:cNvPr id="8" name="Title 7">
            <a:extLst>
              <a:ext uri="{FF2B5EF4-FFF2-40B4-BE49-F238E27FC236}">
                <a16:creationId xmlns:a16="http://schemas.microsoft.com/office/drawing/2014/main" id="{2EAFAAD8-66E9-416D-14A4-AD42630F268D}"/>
              </a:ext>
            </a:extLst>
          </p:cNvPr>
          <p:cNvSpPr>
            <a:spLocks noGrp="1"/>
          </p:cNvSpPr>
          <p:nvPr>
            <p:ph type="ctrTitle"/>
          </p:nvPr>
        </p:nvSpPr>
        <p:spPr/>
        <p:txBody>
          <a:bodyPr/>
          <a:lstStyle/>
          <a:p>
            <a:r>
              <a:rPr lang="en-US" dirty="0"/>
              <a:t>Glossary &amp; Resources</a:t>
            </a:r>
          </a:p>
        </p:txBody>
      </p:sp>
      <p:sp>
        <p:nvSpPr>
          <p:cNvPr id="9" name="Text Placeholder 8">
            <a:extLst>
              <a:ext uri="{FF2B5EF4-FFF2-40B4-BE49-F238E27FC236}">
                <a16:creationId xmlns:a16="http://schemas.microsoft.com/office/drawing/2014/main" id="{8489DB4F-5B85-864B-B4BE-61D345848696}"/>
              </a:ext>
            </a:extLst>
          </p:cNvPr>
          <p:cNvSpPr>
            <a:spLocks noGrp="1"/>
          </p:cNvSpPr>
          <p:nvPr>
            <p:ph type="body" sz="quarter" idx="18"/>
          </p:nvPr>
        </p:nvSpPr>
        <p:spPr/>
        <p:txBody>
          <a:bodyPr/>
          <a:lstStyle/>
          <a:p>
            <a:r>
              <a:rPr lang="en-US" dirty="0"/>
              <a:t>STS Global Test Data Management</a:t>
            </a:r>
          </a:p>
          <a:p>
            <a:endParaRPr lang="en-US" dirty="0"/>
          </a:p>
        </p:txBody>
      </p:sp>
    </p:spTree>
    <p:extLst>
      <p:ext uri="{BB962C8B-B14F-4D97-AF65-F5344CB8AC3E}">
        <p14:creationId xmlns:p14="http://schemas.microsoft.com/office/powerpoint/2010/main" val="545356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8DFC1DD-DC54-4642-9DAF-F0E17602C485}"/>
              </a:ext>
            </a:extLst>
          </p:cNvPr>
          <p:cNvSpPr>
            <a:spLocks noGrp="1"/>
          </p:cNvSpPr>
          <p:nvPr>
            <p:ph sz="quarter" idx="19"/>
          </p:nvPr>
        </p:nvSpPr>
        <p:spPr/>
        <p:txBody>
          <a:bodyPr/>
          <a:lstStyle/>
          <a:p>
            <a:pPr marL="285750" indent="-285750">
              <a:buFont typeface="Arial" panose="020B0604020202020204" pitchFamily="34" charset="0"/>
              <a:buChar char="•"/>
            </a:pPr>
            <a:r>
              <a:rPr lang="en-US" dirty="0"/>
              <a:t>Problem Statement </a:t>
            </a:r>
          </a:p>
          <a:p>
            <a:pPr marL="285750" indent="-285750">
              <a:buFont typeface="Arial" panose="020B0604020202020204" pitchFamily="34" charset="0"/>
              <a:buChar char="•"/>
            </a:pPr>
            <a:r>
              <a:rPr lang="en-US" dirty="0"/>
              <a:t>Overview of the TSM Data Access Technique</a:t>
            </a:r>
          </a:p>
          <a:p>
            <a:pPr marL="285750" indent="-285750">
              <a:buFont typeface="Arial" panose="020B0604020202020204" pitchFamily="34" charset="0"/>
              <a:buChar char="•"/>
            </a:pPr>
            <a:r>
              <a:rPr lang="en-US" dirty="0"/>
              <a:t>Pros &amp; Cons of the TSM Data Access Technique</a:t>
            </a:r>
          </a:p>
          <a:p>
            <a:pPr marL="285750" indent="-285750">
              <a:buFont typeface="Arial" panose="020B0604020202020204" pitchFamily="34" charset="0"/>
              <a:buChar char="•"/>
            </a:pPr>
            <a:r>
              <a:rPr lang="en-US" sz="1600" dirty="0"/>
              <a:t>Workflows</a:t>
            </a:r>
          </a:p>
          <a:p>
            <a:pPr marL="560070" lvl="1" indent="-285750">
              <a:buFont typeface="Arial" panose="020B0604020202020204" pitchFamily="34" charset="0"/>
              <a:buChar char="•"/>
            </a:pPr>
            <a:r>
              <a:rPr lang="en-US" dirty="0"/>
              <a:t>Adding Global Test Data to Existing Project</a:t>
            </a:r>
          </a:p>
          <a:p>
            <a:pPr marL="560070" lvl="1" indent="-285750">
              <a:buFont typeface="Arial" panose="020B0604020202020204" pitchFamily="34" charset="0"/>
              <a:buChar char="•"/>
            </a:pPr>
            <a:r>
              <a:rPr lang="en-US" dirty="0"/>
              <a:t>Creating A New Property</a:t>
            </a:r>
          </a:p>
          <a:p>
            <a:pPr marL="560070" lvl="1" indent="-285750">
              <a:buFont typeface="Arial" panose="020B0604020202020204" pitchFamily="34" charset="0"/>
              <a:buChar char="•"/>
            </a:pPr>
            <a:r>
              <a:rPr lang="en-US" dirty="0"/>
              <a:t>Using Global Test Data Properties in Code Modules</a:t>
            </a:r>
          </a:p>
          <a:p>
            <a:pPr marL="560070" lvl="1" indent="-285750">
              <a:buFont typeface="Arial" panose="020B0604020202020204" pitchFamily="34" charset="0"/>
              <a:buChar char="•"/>
            </a:pPr>
            <a:r>
              <a:rPr lang="en-US" sz="1600" dirty="0"/>
              <a:t>Initializing Global Test Data in </a:t>
            </a:r>
            <a:r>
              <a:rPr lang="en-US" sz="1600" dirty="0" err="1"/>
              <a:t>ProcessSetup</a:t>
            </a:r>
            <a:r>
              <a:rPr lang="en-US" dirty="0"/>
              <a:t> </a:t>
            </a:r>
          </a:p>
          <a:p>
            <a:pPr marL="285750" indent="-285750">
              <a:buFont typeface="Arial" panose="020B0604020202020204" pitchFamily="34" charset="0"/>
              <a:buChar char="•"/>
            </a:pPr>
            <a:r>
              <a:rPr lang="en-US" sz="1600" dirty="0"/>
              <a:t>Taking this concept to the next level!</a:t>
            </a:r>
            <a:br>
              <a:rPr lang="en-US" sz="1600" dirty="0"/>
            </a:br>
            <a:endParaRPr lang="en-US" sz="1600" dirty="0"/>
          </a:p>
        </p:txBody>
      </p:sp>
      <p:sp>
        <p:nvSpPr>
          <p:cNvPr id="10" name="Title 9">
            <a:extLst>
              <a:ext uri="{FF2B5EF4-FFF2-40B4-BE49-F238E27FC236}">
                <a16:creationId xmlns:a16="http://schemas.microsoft.com/office/drawing/2014/main" id="{FAA41AC9-E471-42D2-97F3-ADB2FD9110B5}"/>
              </a:ext>
            </a:extLst>
          </p:cNvPr>
          <p:cNvSpPr>
            <a:spLocks noGrp="1"/>
          </p:cNvSpPr>
          <p:nvPr>
            <p:ph type="ctrTitle"/>
          </p:nvPr>
        </p:nvSpPr>
        <p:spPr/>
        <p:txBody>
          <a:bodyPr/>
          <a:lstStyle/>
          <a:p>
            <a:r>
              <a:rPr lang="en-US" dirty="0"/>
              <a:t>Overview</a:t>
            </a:r>
          </a:p>
        </p:txBody>
      </p:sp>
      <p:sp>
        <p:nvSpPr>
          <p:cNvPr id="11" name="Text Placeholder 10">
            <a:extLst>
              <a:ext uri="{FF2B5EF4-FFF2-40B4-BE49-F238E27FC236}">
                <a16:creationId xmlns:a16="http://schemas.microsoft.com/office/drawing/2014/main" id="{FD159250-2537-4C43-B8B7-89C594CCA38D}"/>
              </a:ext>
            </a:extLst>
          </p:cNvPr>
          <p:cNvSpPr>
            <a:spLocks noGrp="1"/>
          </p:cNvSpPr>
          <p:nvPr>
            <p:ph type="body" sz="quarter" idx="18"/>
          </p:nvPr>
        </p:nvSpPr>
        <p:spPr/>
        <p:txBody>
          <a:bodyPr/>
          <a:lstStyle/>
          <a:p>
            <a:r>
              <a:rPr lang="en-US" dirty="0"/>
              <a:t>STS Global Test Data Management</a:t>
            </a:r>
          </a:p>
        </p:txBody>
      </p:sp>
    </p:spTree>
    <p:extLst>
      <p:ext uri="{BB962C8B-B14F-4D97-AF65-F5344CB8AC3E}">
        <p14:creationId xmlns:p14="http://schemas.microsoft.com/office/powerpoint/2010/main" val="894464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81F713-7EE0-C16C-454D-C38D9CA98619}"/>
              </a:ext>
            </a:extLst>
          </p:cNvPr>
          <p:cNvSpPr>
            <a:spLocks noGrp="1"/>
          </p:cNvSpPr>
          <p:nvPr>
            <p:ph sz="quarter" idx="19"/>
          </p:nvPr>
        </p:nvSpPr>
        <p:spPr/>
        <p:txBody>
          <a:bodyPr>
            <a:normAutofit fontScale="92500" lnSpcReduction="10000"/>
          </a:bodyPr>
          <a:lstStyle/>
          <a:p>
            <a:r>
              <a:rPr lang="en-US" sz="1000" b="1" dirty="0"/>
              <a:t>Status Quo</a:t>
            </a:r>
          </a:p>
          <a:p>
            <a:pPr marL="285750" indent="-285750">
              <a:buFont typeface="Arial" panose="020B0604020202020204" pitchFamily="34" charset="0"/>
              <a:buChar char="•"/>
            </a:pPr>
            <a:r>
              <a:rPr lang="en-US" sz="1000" dirty="0"/>
              <a:t>When developing an NI STS Test Program certain data will typically be stored in one code module and retrieved later in another code module. </a:t>
            </a:r>
          </a:p>
          <a:p>
            <a:pPr marL="285750" indent="-285750">
              <a:buFont typeface="Arial" panose="020B0604020202020204" pitchFamily="34" charset="0"/>
              <a:buChar char="•"/>
            </a:pPr>
            <a:r>
              <a:rPr lang="en-US" sz="1000" dirty="0"/>
              <a:t>Such data can and should be stored in the </a:t>
            </a:r>
            <a:r>
              <a:rPr lang="en-US" sz="1000" dirty="0" err="1"/>
              <a:t>SemiconductorModuleContext</a:t>
            </a:r>
            <a:r>
              <a:rPr lang="en-US" sz="1000" dirty="0"/>
              <a:t> (TSM Context) using an ID string and can either be stored as a single data value available globally to all sites or as a data value per site. </a:t>
            </a:r>
          </a:p>
          <a:p>
            <a:pPr marL="285750" indent="-285750">
              <a:buFont typeface="Arial" panose="020B0604020202020204" pitchFamily="34" charset="0"/>
              <a:buChar char="•"/>
            </a:pPr>
            <a:r>
              <a:rPr lang="en-US" sz="1000" dirty="0"/>
              <a:t>When developing with LabVIEW (LV), this is done using the Set Global Data VI and the Get Global Data VI when storing and retrieving data shared by all sites. Or using the Set Site Data VI and the Get Site Data VI to storing and retrieving site specific data.</a:t>
            </a:r>
          </a:p>
          <a:p>
            <a:pPr marL="285750" indent="-285750">
              <a:buFont typeface="Arial" panose="020B0604020202020204" pitchFamily="34" charset="0"/>
              <a:buChar char="•"/>
            </a:pPr>
            <a:r>
              <a:rPr lang="en-US" sz="1000" dirty="0"/>
              <a:t>Refer to the following NI STS Help </a:t>
            </a:r>
            <a:r>
              <a:rPr lang="en-US" sz="1000"/>
              <a:t>Documentation: https</a:t>
            </a:r>
            <a:r>
              <a:rPr lang="en-US" sz="1000" dirty="0"/>
              <a:t>://www.ni.com/docs/en-US/bundle/teststand-2020-semiconductor-module/page/tssemiconductor/tsm_sharingdatabetweencodemodules.html </a:t>
            </a:r>
          </a:p>
          <a:p>
            <a:endParaRPr lang="en-US" sz="1000" dirty="0"/>
          </a:p>
          <a:p>
            <a:r>
              <a:rPr lang="en-US" sz="1000" b="1" dirty="0"/>
              <a:t>Problem Statement</a:t>
            </a:r>
          </a:p>
          <a:p>
            <a:pPr marL="285750" indent="-285750">
              <a:buFont typeface="Arial" panose="020B0604020202020204" pitchFamily="34" charset="0"/>
              <a:buChar char="•"/>
            </a:pPr>
            <a:r>
              <a:rPr lang="en-US" sz="1000" dirty="0"/>
              <a:t>The LV API functions for storing and retrieving data within the TSM Context… </a:t>
            </a:r>
          </a:p>
          <a:p>
            <a:pPr marL="560070" lvl="1" indent="-285750">
              <a:lnSpc>
                <a:spcPct val="120000"/>
              </a:lnSpc>
              <a:buFont typeface="Arial" panose="020B0604020202020204" pitchFamily="34" charset="0"/>
              <a:buChar char="•"/>
            </a:pPr>
            <a:r>
              <a:rPr lang="en-US" sz="1000" dirty="0"/>
              <a:t>rely on ID strings that test developers can easily mistype and must ensure are consistent across code modules. In practice, this can be hard to manage and debug. </a:t>
            </a:r>
          </a:p>
          <a:p>
            <a:pPr marL="560070" lvl="1" indent="-285750">
              <a:lnSpc>
                <a:spcPct val="120000"/>
              </a:lnSpc>
              <a:buFont typeface="Arial" panose="020B0604020202020204" pitchFamily="34" charset="0"/>
              <a:buChar char="•"/>
            </a:pPr>
            <a:r>
              <a:rPr lang="en-US" sz="1000" dirty="0"/>
              <a:t>are type agnostic and require the test developer to micromanage when retrieving the data. In practice, it can be difficult to keep track of what data type is associated with the string ID being retrieved, and this casting from variant data to the desired data type adds clutter to the block diagram, especially in the per-site use case.</a:t>
            </a:r>
          </a:p>
          <a:p>
            <a:r>
              <a:rPr lang="en-US" sz="1000" b="1" dirty="0"/>
              <a:t>Important Note</a:t>
            </a:r>
          </a:p>
          <a:p>
            <a:pPr marL="285750" indent="-285750">
              <a:lnSpc>
                <a:spcPct val="120000"/>
              </a:lnSpc>
              <a:buFont typeface="Arial" panose="020B0604020202020204" pitchFamily="34" charset="0"/>
              <a:buChar char="•"/>
            </a:pPr>
            <a:r>
              <a:rPr lang="en-US" sz="1000" dirty="0"/>
              <a:t>Sharing data between modules </a:t>
            </a:r>
            <a:r>
              <a:rPr lang="en-US" sz="1000" dirty="0">
                <a:sym typeface="Wingdings" panose="05000000000000000000" pitchFamily="2" charset="2"/>
              </a:rPr>
              <a:t></a:t>
            </a:r>
            <a:r>
              <a:rPr lang="en-US" sz="1000" dirty="0"/>
              <a:t> While there are other, LabVIEW native mechanicians for storing the same type of data, none provide the convivence and robustness of using the TSM Context when it comes to managing site data. All other mechanisms require the test developer to micromanage the order of the site data, and whether certain sites are inactive (site goes down mid lot) or not being called from within the code module’s context (independent code module execution per site or group of sites).</a:t>
            </a:r>
            <a:endParaRPr lang="en-US" sz="1400" dirty="0"/>
          </a:p>
        </p:txBody>
      </p:sp>
      <p:sp>
        <p:nvSpPr>
          <p:cNvPr id="3" name="Title 2">
            <a:extLst>
              <a:ext uri="{FF2B5EF4-FFF2-40B4-BE49-F238E27FC236}">
                <a16:creationId xmlns:a16="http://schemas.microsoft.com/office/drawing/2014/main" id="{363FA2DA-0DA7-1863-265B-3686837D1439}"/>
              </a:ext>
            </a:extLst>
          </p:cNvPr>
          <p:cNvSpPr>
            <a:spLocks noGrp="1"/>
          </p:cNvSpPr>
          <p:nvPr>
            <p:ph type="ctrTitle"/>
          </p:nvPr>
        </p:nvSpPr>
        <p:spPr/>
        <p:txBody>
          <a:bodyPr/>
          <a:lstStyle/>
          <a:p>
            <a:r>
              <a:rPr lang="en-US" dirty="0"/>
              <a:t>Problem Statement</a:t>
            </a:r>
          </a:p>
        </p:txBody>
      </p:sp>
      <p:sp>
        <p:nvSpPr>
          <p:cNvPr id="4" name="Text Placeholder 3">
            <a:extLst>
              <a:ext uri="{FF2B5EF4-FFF2-40B4-BE49-F238E27FC236}">
                <a16:creationId xmlns:a16="http://schemas.microsoft.com/office/drawing/2014/main" id="{18787358-EED4-E4CE-DEEB-215DFEDDA88E}"/>
              </a:ext>
            </a:extLst>
          </p:cNvPr>
          <p:cNvSpPr>
            <a:spLocks noGrp="1"/>
          </p:cNvSpPr>
          <p:nvPr>
            <p:ph type="body" sz="quarter" idx="18"/>
          </p:nvPr>
        </p:nvSpPr>
        <p:spPr/>
        <p:txBody>
          <a:bodyPr/>
          <a:lstStyle/>
          <a:p>
            <a:r>
              <a:rPr lang="en-US" dirty="0"/>
              <a:t>STS Global Test Data Management</a:t>
            </a:r>
          </a:p>
        </p:txBody>
      </p:sp>
    </p:spTree>
    <p:extLst>
      <p:ext uri="{BB962C8B-B14F-4D97-AF65-F5344CB8AC3E}">
        <p14:creationId xmlns:p14="http://schemas.microsoft.com/office/powerpoint/2010/main" val="514081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DE7218-468B-4048-8C2D-46066EFAB90E}"/>
              </a:ext>
            </a:extLst>
          </p:cNvPr>
          <p:cNvSpPr>
            <a:spLocks noGrp="1"/>
          </p:cNvSpPr>
          <p:nvPr>
            <p:ph sz="quarter" idx="19"/>
          </p:nvPr>
        </p:nvSpPr>
        <p:spPr>
          <a:xfrm>
            <a:off x="244475" y="1291965"/>
            <a:ext cx="8654012" cy="3723380"/>
          </a:xfrm>
        </p:spPr>
        <p:txBody>
          <a:bodyPr>
            <a:normAutofit fontScale="92500" lnSpcReduction="20000"/>
          </a:bodyPr>
          <a:lstStyle/>
          <a:p>
            <a:pPr marL="0" indent="0">
              <a:buNone/>
            </a:pPr>
            <a:r>
              <a:rPr lang="en-US" sz="800" dirty="0"/>
              <a:t>TSM Data Access Concept</a:t>
            </a:r>
          </a:p>
          <a:p>
            <a:pPr marL="171450" indent="-171450">
              <a:buFont typeface="Arial" panose="020B0604020202020204" pitchFamily="34" charset="0"/>
              <a:buChar char="•"/>
            </a:pPr>
            <a:r>
              <a:rPr lang="en-US" sz="700" dirty="0"/>
              <a:t>Utilizes LabVIEW Class Behavior for Convenient Test Program Data Storage, Access, &amp; Management</a:t>
            </a:r>
          </a:p>
          <a:p>
            <a:pPr marL="171450" indent="-171450">
              <a:buFont typeface="Arial" panose="020B0604020202020204" pitchFamily="34" charset="0"/>
              <a:buChar char="•"/>
            </a:pPr>
            <a:r>
              <a:rPr lang="en-US" sz="700" dirty="0"/>
              <a:t>Compares of flat LabVIEW class with a pre-defined set of properties</a:t>
            </a:r>
          </a:p>
          <a:p>
            <a:pPr marL="560070" lvl="1" indent="-285750">
              <a:buFont typeface="Arial" panose="020B0604020202020204" pitchFamily="34" charset="0"/>
              <a:buChar char="•"/>
            </a:pPr>
            <a:r>
              <a:rPr lang="en-US" sz="700" dirty="0"/>
              <a:t>Read &amp; Write accessor functions created for each individual data item being stored</a:t>
            </a:r>
          </a:p>
          <a:p>
            <a:pPr marL="834390" lvl="2" indent="-285750">
              <a:buFont typeface="Arial" panose="020B0604020202020204" pitchFamily="34" charset="0"/>
              <a:buChar char="•"/>
            </a:pPr>
            <a:r>
              <a:rPr lang="en-US" sz="500" dirty="0"/>
              <a:t>Read &amp; Write accessor strictly defines the data item’s data type (i.e. i32 vs String)</a:t>
            </a:r>
          </a:p>
          <a:p>
            <a:pPr marL="834390" lvl="2" indent="-285750">
              <a:buFont typeface="Arial" panose="020B0604020202020204" pitchFamily="34" charset="0"/>
              <a:buChar char="•"/>
            </a:pPr>
            <a:r>
              <a:rPr lang="en-US" sz="500" dirty="0"/>
              <a:t>The data item can be any LabVIEW native data type, including </a:t>
            </a:r>
            <a:r>
              <a:rPr lang="en-US" sz="500" dirty="0" err="1"/>
              <a:t>enums</a:t>
            </a:r>
            <a:r>
              <a:rPr lang="en-US" sz="500" dirty="0"/>
              <a:t> and custom type-definitions*</a:t>
            </a:r>
          </a:p>
          <a:p>
            <a:pPr marL="560070" lvl="1" indent="-285750">
              <a:buFont typeface="Arial" panose="020B0604020202020204" pitchFamily="34" charset="0"/>
              <a:buChar char="•"/>
            </a:pPr>
            <a:r>
              <a:rPr lang="en-US" sz="700" dirty="0"/>
              <a:t>Uses Semiconductor Module Context &amp; corresponding API as the means for memory storage</a:t>
            </a:r>
          </a:p>
          <a:p>
            <a:pPr marL="834390" lvl="2" indent="-285750">
              <a:buFont typeface="Arial" panose="020B0604020202020204" pitchFamily="34" charset="0"/>
              <a:buChar char="•"/>
            </a:pPr>
            <a:r>
              <a:rPr lang="en-US" sz="500" dirty="0"/>
              <a:t>Inherently Global &amp; Per-Site Capable</a:t>
            </a:r>
          </a:p>
          <a:p>
            <a:pPr marL="560070" lvl="1" indent="-285750">
              <a:buFont typeface="Arial" panose="020B0604020202020204" pitchFamily="34" charset="0"/>
              <a:buChar char="•"/>
            </a:pPr>
            <a:r>
              <a:rPr lang="en-US" sz="700" dirty="0"/>
              <a:t>Extracts data types &amp; sites management away from the users</a:t>
            </a:r>
          </a:p>
          <a:p>
            <a:pPr marL="171450" indent="-171450">
              <a:buFont typeface="Arial" panose="020B0604020202020204" pitchFamily="34" charset="0"/>
              <a:buChar char="•"/>
            </a:pPr>
            <a:r>
              <a:rPr lang="en-US" sz="700" dirty="0"/>
              <a:t>Only two LabVIEW nodes used during test program development</a:t>
            </a:r>
          </a:p>
          <a:p>
            <a:pPr marL="560070" lvl="1" indent="-285750">
              <a:buFont typeface="Arial" panose="020B0604020202020204" pitchFamily="34" charset="0"/>
              <a:buChar char="•"/>
            </a:pPr>
            <a:r>
              <a:rPr lang="en-US" sz="600" dirty="0"/>
              <a:t>Get Class.vi </a:t>
            </a:r>
            <a:r>
              <a:rPr lang="en-US" sz="600" dirty="0">
                <a:sym typeface="Wingdings" panose="05000000000000000000" pitchFamily="2" charset="2"/>
              </a:rPr>
              <a:t></a:t>
            </a:r>
            <a:r>
              <a:rPr lang="en-US" sz="600" dirty="0"/>
              <a:t> Encapsulates the TSM context into an LV class wire that can be accessed via property node</a:t>
            </a:r>
          </a:p>
          <a:p>
            <a:pPr marL="560070" lvl="1" indent="-285750">
              <a:buFont typeface="Arial" panose="020B0604020202020204" pitchFamily="34" charset="0"/>
              <a:buChar char="•"/>
            </a:pPr>
            <a:r>
              <a:rPr lang="en-US" sz="600" dirty="0"/>
              <a:t>Property Nodes </a:t>
            </a:r>
            <a:r>
              <a:rPr lang="en-US" sz="600" dirty="0">
                <a:sym typeface="Wingdings" panose="05000000000000000000" pitchFamily="2" charset="2"/>
              </a:rPr>
              <a:t></a:t>
            </a:r>
            <a:r>
              <a:rPr lang="en-US" sz="600" dirty="0"/>
              <a:t> Used to invoke pre-defined read/write accessor functions for a given data item defined in the class</a:t>
            </a:r>
            <a:endParaRPr lang="en-US" sz="700" dirty="0"/>
          </a:p>
          <a:p>
            <a:pPr marL="171450" indent="-171450">
              <a:buFont typeface="Arial" panose="020B0604020202020204" pitchFamily="34" charset="0"/>
              <a:buChar char="•"/>
            </a:pPr>
            <a:r>
              <a:rPr lang="en-US" sz="700" dirty="0"/>
              <a:t>Scalable to add as many data items as needed throughout the development process</a:t>
            </a:r>
          </a:p>
          <a:p>
            <a:endParaRPr lang="en-US" sz="800" dirty="0"/>
          </a:p>
          <a:p>
            <a:r>
              <a:rPr lang="en-US" sz="800" dirty="0"/>
              <a:t>Important Notes</a:t>
            </a:r>
          </a:p>
          <a:p>
            <a:pPr marL="228600" indent="-228600">
              <a:buFont typeface="+mj-lt"/>
              <a:buAutoNum type="arabicPeriod"/>
            </a:pPr>
            <a:r>
              <a:rPr lang="en-US" sz="600" dirty="0"/>
              <a:t>Where is the actual data being stored?</a:t>
            </a:r>
          </a:p>
          <a:p>
            <a:pPr marL="502920" lvl="1" indent="-228600">
              <a:buFont typeface="Arial" panose="020B0604020202020204" pitchFamily="34" charset="0"/>
              <a:buChar char="•"/>
            </a:pPr>
            <a:r>
              <a:rPr lang="en-US" sz="600" dirty="0"/>
              <a:t>Data is stored by reference in TSM’s memory space (dynamic memory within TSM’s .NET assembly), it is not actually being stored in LabVIEW’s memory space.</a:t>
            </a:r>
          </a:p>
          <a:p>
            <a:pPr marL="502920" lvl="1" indent="-228600">
              <a:buFont typeface="Arial" panose="020B0604020202020204" pitchFamily="34" charset="0"/>
              <a:buChar char="•"/>
            </a:pPr>
            <a:r>
              <a:rPr lang="en-US" sz="600" dirty="0"/>
              <a:t>The class wire is essentially a wrapped reference to the TSM context, when you operate on a data item via property node the property node will call in the TSM context’s memory space to access the data item.</a:t>
            </a:r>
          </a:p>
          <a:p>
            <a:pPr marL="502920" lvl="1" indent="-228600">
              <a:buFont typeface="Arial" panose="020B0604020202020204" pitchFamily="34" charset="0"/>
              <a:buChar char="•"/>
            </a:pPr>
            <a:r>
              <a:rPr lang="en-US" sz="600" dirty="0"/>
              <a:t>Although you are passing the data by value on the LabVIEW block diagram, the accessing of the data happens by reference… that is the reference to the TSM context.</a:t>
            </a:r>
          </a:p>
          <a:p>
            <a:pPr marL="228600" indent="-228600">
              <a:buFont typeface="+mj-lt"/>
              <a:buAutoNum type="arabicPeriod"/>
            </a:pPr>
            <a:r>
              <a:rPr lang="en-US" sz="600" dirty="0"/>
              <a:t>Property Node elements are executed on sequentially, which means whichever order you read or write from, top--&gt;down, would be the order in which the data would be manipulated. </a:t>
            </a:r>
          </a:p>
          <a:p>
            <a:pPr marL="502920" lvl="1" indent="-228600">
              <a:buFont typeface="Arial" panose="020B0604020202020204" pitchFamily="34" charset="0"/>
              <a:buChar char="•"/>
            </a:pPr>
            <a:r>
              <a:rPr lang="en-US" sz="600" dirty="0">
                <a:cs typeface="Arial" charset="0"/>
              </a:rPr>
              <a:t>This inherently prevents any race conditions within a certain VI if there is only ever one Property Node accessing the class at a given time. </a:t>
            </a:r>
          </a:p>
          <a:p>
            <a:pPr marL="502920" lvl="1" indent="-228600">
              <a:buFont typeface="Arial" panose="020B0604020202020204" pitchFamily="34" charset="0"/>
              <a:buChar char="•"/>
            </a:pPr>
            <a:r>
              <a:rPr lang="en-US" sz="600" dirty="0">
                <a:cs typeface="Arial" charset="0"/>
              </a:rPr>
              <a:t>Since the wire is passing around and operating on the data by reference behind the scenes, you should still incorporate data flow where possible to ensure two property nodes are not being used at the same time, where one can just as easily do the job. </a:t>
            </a:r>
            <a:r>
              <a:rPr lang="en-US" sz="600" dirty="0"/>
              <a:t>Avoid using branching the same Class wire to multiple Property Nodes unless you can ensure those Property Nodes are accessing unique data items. Otherwise, access all necessary data items for a particular part of your code module using one Property node at a time. </a:t>
            </a:r>
          </a:p>
          <a:p>
            <a:pPr marL="228600" indent="-228600">
              <a:buFont typeface="+mj-lt"/>
              <a:buAutoNum type="arabicPeriod"/>
            </a:pPr>
            <a:r>
              <a:rPr lang="en-US" sz="600" dirty="0"/>
              <a:t>Lifetime of Get Class wire reference: Class wire inherently same context as the TSM context, and therefore this VI must be called in every test code module that intends to access a data item.</a:t>
            </a:r>
          </a:p>
          <a:p>
            <a:pPr marL="502920" lvl="1" indent="-228600">
              <a:buFont typeface="Arial" panose="020B0604020202020204" pitchFamily="34" charset="0"/>
              <a:buChar char="•"/>
            </a:pPr>
            <a:r>
              <a:rPr lang="en-US" sz="600" dirty="0">
                <a:cs typeface="Arial" charset="0"/>
              </a:rPr>
              <a:t>The intended use case for a given VI is to only ever need to call the “GetClass.vi" function once, to get the class wire and then use the class wire as a reference to access the data via property node and connect the wire to the next instance of property node which access the data. </a:t>
            </a:r>
          </a:p>
          <a:p>
            <a:pPr marL="228600" indent="-228600">
              <a:buFont typeface="+mj-lt"/>
              <a:buAutoNum type="arabicPeriod"/>
            </a:pPr>
            <a:r>
              <a:rPr lang="en-US" sz="600" dirty="0"/>
              <a:t>Data Types: Data items can be of any LabVIEW type, including Enums &amp; Type Definitions.</a:t>
            </a:r>
          </a:p>
          <a:p>
            <a:pPr marL="445770" lvl="1" indent="-171450">
              <a:buFont typeface="Arial" panose="020B0604020202020204" pitchFamily="34" charset="0"/>
              <a:buChar char="•"/>
            </a:pPr>
            <a:r>
              <a:rPr lang="en-US" sz="600" dirty="0">
                <a:cs typeface="Arial" charset="0"/>
              </a:rPr>
              <a:t>*If the data type you want to store is a type </a:t>
            </a:r>
            <a:r>
              <a:rPr lang="en-US" sz="600" dirty="0"/>
              <a:t>def, the .</a:t>
            </a:r>
            <a:r>
              <a:rPr lang="en-US" sz="600" dirty="0" err="1"/>
              <a:t>ctl</a:t>
            </a:r>
            <a:r>
              <a:rPr lang="en-US" sz="600" dirty="0"/>
              <a:t> file for the type def should exist within the ...\Code Module\Common\&lt;TSM Context Data Access Class Name&gt;\Public\Typedefs directory. </a:t>
            </a:r>
          </a:p>
        </p:txBody>
      </p:sp>
      <p:sp>
        <p:nvSpPr>
          <p:cNvPr id="3" name="Title 2">
            <a:extLst>
              <a:ext uri="{FF2B5EF4-FFF2-40B4-BE49-F238E27FC236}">
                <a16:creationId xmlns:a16="http://schemas.microsoft.com/office/drawing/2014/main" id="{FE9C8C97-76CF-4DB1-9D07-351D5E4D105A}"/>
              </a:ext>
            </a:extLst>
          </p:cNvPr>
          <p:cNvSpPr>
            <a:spLocks noGrp="1"/>
          </p:cNvSpPr>
          <p:nvPr>
            <p:ph type="ctrTitle"/>
          </p:nvPr>
        </p:nvSpPr>
        <p:spPr/>
        <p:txBody>
          <a:bodyPr/>
          <a:lstStyle/>
          <a:p>
            <a:r>
              <a:rPr lang="en-US" dirty="0"/>
              <a:t>Overview of the TSM Data Access Concept</a:t>
            </a:r>
          </a:p>
        </p:txBody>
      </p:sp>
      <p:sp>
        <p:nvSpPr>
          <p:cNvPr id="4" name="Text Placeholder 3">
            <a:extLst>
              <a:ext uri="{FF2B5EF4-FFF2-40B4-BE49-F238E27FC236}">
                <a16:creationId xmlns:a16="http://schemas.microsoft.com/office/drawing/2014/main" id="{2275C355-F352-4987-8937-E2F499C00054}"/>
              </a:ext>
            </a:extLst>
          </p:cNvPr>
          <p:cNvSpPr>
            <a:spLocks noGrp="1"/>
          </p:cNvSpPr>
          <p:nvPr>
            <p:ph type="body" sz="quarter" idx="18"/>
          </p:nvPr>
        </p:nvSpPr>
        <p:spPr/>
        <p:txBody>
          <a:bodyPr/>
          <a:lstStyle/>
          <a:p>
            <a:r>
              <a:rPr lang="en-US" dirty="0"/>
              <a:t>STS Global Test Data Management</a:t>
            </a:r>
          </a:p>
        </p:txBody>
      </p:sp>
      <p:pic>
        <p:nvPicPr>
          <p:cNvPr id="7" name="Picture 6">
            <a:extLst>
              <a:ext uri="{FF2B5EF4-FFF2-40B4-BE49-F238E27FC236}">
                <a16:creationId xmlns:a16="http://schemas.microsoft.com/office/drawing/2014/main" id="{C6377E10-F6ED-4127-9535-87D4EEAE120D}"/>
              </a:ext>
            </a:extLst>
          </p:cNvPr>
          <p:cNvPicPr>
            <a:picLocks noChangeAspect="1"/>
          </p:cNvPicPr>
          <p:nvPr/>
        </p:nvPicPr>
        <p:blipFill>
          <a:blip r:embed="rId3"/>
          <a:stretch>
            <a:fillRect/>
          </a:stretch>
        </p:blipFill>
        <p:spPr>
          <a:xfrm>
            <a:off x="7268968" y="2508938"/>
            <a:ext cx="1518683" cy="865746"/>
          </a:xfrm>
          <a:prstGeom prst="rect">
            <a:avLst/>
          </a:prstGeom>
        </p:spPr>
      </p:pic>
      <p:pic>
        <p:nvPicPr>
          <p:cNvPr id="12" name="Picture 11">
            <a:extLst>
              <a:ext uri="{FF2B5EF4-FFF2-40B4-BE49-F238E27FC236}">
                <a16:creationId xmlns:a16="http://schemas.microsoft.com/office/drawing/2014/main" id="{695F12C5-DE0D-1353-2C04-2E1E077A9DA5}"/>
              </a:ext>
            </a:extLst>
          </p:cNvPr>
          <p:cNvPicPr>
            <a:picLocks noChangeAspect="1"/>
          </p:cNvPicPr>
          <p:nvPr/>
        </p:nvPicPr>
        <p:blipFill>
          <a:blip r:embed="rId4"/>
          <a:stretch>
            <a:fillRect/>
          </a:stretch>
        </p:blipFill>
        <p:spPr>
          <a:xfrm>
            <a:off x="4621862" y="1233629"/>
            <a:ext cx="4517759" cy="1138269"/>
          </a:xfrm>
          <a:prstGeom prst="rect">
            <a:avLst/>
          </a:prstGeom>
        </p:spPr>
      </p:pic>
      <p:pic>
        <p:nvPicPr>
          <p:cNvPr id="13" name="Picture 12">
            <a:extLst>
              <a:ext uri="{FF2B5EF4-FFF2-40B4-BE49-F238E27FC236}">
                <a16:creationId xmlns:a16="http://schemas.microsoft.com/office/drawing/2014/main" id="{E2931895-5C05-DD1E-F305-6FE60A979438}"/>
              </a:ext>
            </a:extLst>
          </p:cNvPr>
          <p:cNvPicPr>
            <a:picLocks noChangeAspect="1"/>
          </p:cNvPicPr>
          <p:nvPr/>
        </p:nvPicPr>
        <p:blipFill>
          <a:blip r:embed="rId5"/>
          <a:stretch>
            <a:fillRect/>
          </a:stretch>
        </p:blipFill>
        <p:spPr>
          <a:xfrm>
            <a:off x="5458146" y="2532275"/>
            <a:ext cx="1621979" cy="757282"/>
          </a:xfrm>
          <a:prstGeom prst="rect">
            <a:avLst/>
          </a:prstGeom>
        </p:spPr>
      </p:pic>
    </p:spTree>
    <p:extLst>
      <p:ext uri="{BB962C8B-B14F-4D97-AF65-F5344CB8AC3E}">
        <p14:creationId xmlns:p14="http://schemas.microsoft.com/office/powerpoint/2010/main" val="861489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81F713-7EE0-C16C-454D-C38D9CA98619}"/>
              </a:ext>
            </a:extLst>
          </p:cNvPr>
          <p:cNvSpPr>
            <a:spLocks noGrp="1"/>
          </p:cNvSpPr>
          <p:nvPr>
            <p:ph sz="quarter" idx="19"/>
          </p:nvPr>
        </p:nvSpPr>
        <p:spPr/>
        <p:txBody>
          <a:bodyPr>
            <a:normAutofit fontScale="92500"/>
          </a:bodyPr>
          <a:lstStyle/>
          <a:p>
            <a:r>
              <a:rPr lang="en-US" sz="1400" dirty="0"/>
              <a:t>Pros</a:t>
            </a:r>
          </a:p>
          <a:p>
            <a:pPr marL="285750" indent="-285750">
              <a:buFont typeface="Arial" panose="020B0604020202020204" pitchFamily="34" charset="0"/>
              <a:buChar char="•"/>
            </a:pPr>
            <a:r>
              <a:rPr lang="en-US" sz="1200" dirty="0"/>
              <a:t>Only two LabVIEW nodes are needed during test code module development to store &amp; retrieve data</a:t>
            </a:r>
          </a:p>
          <a:p>
            <a:pPr marL="285750" indent="-285750">
              <a:buFont typeface="Arial" panose="020B0604020202020204" pitchFamily="34" charset="0"/>
              <a:buChar char="•"/>
            </a:pPr>
            <a:r>
              <a:rPr lang="en-US" sz="1200" dirty="0"/>
              <a:t>Declutters &amp; simplifies the block diagram, especially when storing/retrieving multiple data items</a:t>
            </a:r>
          </a:p>
          <a:p>
            <a:pPr marL="285750" indent="-285750">
              <a:buFont typeface="Arial" panose="020B0604020202020204" pitchFamily="34" charset="0"/>
              <a:buChar char="•"/>
            </a:pPr>
            <a:r>
              <a:rPr lang="en-US" sz="1200" dirty="0"/>
              <a:t>Abstracts management of site-base data away from the test developer</a:t>
            </a:r>
          </a:p>
          <a:p>
            <a:pPr marL="285750" indent="-285750">
              <a:buFont typeface="Arial" panose="020B0604020202020204" pitchFamily="34" charset="0"/>
              <a:buChar char="•"/>
            </a:pPr>
            <a:r>
              <a:rPr lang="en-US" sz="1200" dirty="0"/>
              <a:t>Eliminates the need to manage data types during test code module development </a:t>
            </a:r>
          </a:p>
          <a:p>
            <a:pPr marL="560070" lvl="1" indent="-285750">
              <a:buFont typeface="Arial" panose="020B0604020202020204" pitchFamily="34" charset="0"/>
              <a:buChar char="•"/>
            </a:pPr>
            <a:r>
              <a:rPr lang="en-US" sz="1100" dirty="0"/>
              <a:t>Properties are strictly typed and do not require the test developer to cast data type when retrieving a data item</a:t>
            </a:r>
          </a:p>
          <a:p>
            <a:pPr marL="285750" indent="-285750">
              <a:buFont typeface="Arial" panose="020B0604020202020204" pitchFamily="34" charset="0"/>
              <a:buChar char="•"/>
            </a:pPr>
            <a:r>
              <a:rPr lang="en-US" sz="1200" dirty="0"/>
              <a:t>Ensures the storage and retrieval of data is consistent across code modules</a:t>
            </a:r>
          </a:p>
          <a:p>
            <a:pPr marL="560070" lvl="1" indent="-285750">
              <a:buFont typeface="Arial" panose="020B0604020202020204" pitchFamily="34" charset="0"/>
              <a:buChar char="•"/>
            </a:pPr>
            <a:r>
              <a:rPr lang="en-US" sz="1100" dirty="0"/>
              <a:t>ID strings are abstracted from the test developer, eliminating the possibility that they can be mistyped. </a:t>
            </a:r>
          </a:p>
          <a:p>
            <a:pPr marL="285750" indent="-285750">
              <a:buFont typeface="Arial" panose="020B0604020202020204" pitchFamily="34" charset="0"/>
              <a:buChar char="•"/>
            </a:pPr>
            <a:endParaRPr lang="en-US" sz="1400" dirty="0"/>
          </a:p>
          <a:p>
            <a:r>
              <a:rPr lang="en-US" sz="1400" dirty="0"/>
              <a:t>Cons</a:t>
            </a:r>
          </a:p>
          <a:p>
            <a:pPr marL="285750" indent="-285750">
              <a:buFont typeface="Arial" panose="020B0604020202020204" pitchFamily="34" charset="0"/>
              <a:buChar char="•"/>
            </a:pPr>
            <a:r>
              <a:rPr lang="en-US" sz="1200" dirty="0"/>
              <a:t>Separate files (read &amp; write) on disk for each data property defined for the test program.</a:t>
            </a:r>
          </a:p>
          <a:p>
            <a:pPr marL="285750" indent="-285750">
              <a:buFont typeface="Arial" panose="020B0604020202020204" pitchFamily="34" charset="0"/>
              <a:buChar char="•"/>
            </a:pPr>
            <a:r>
              <a:rPr lang="en-US" sz="1200" dirty="0"/>
              <a:t>Test developer must create a data property as needed and update the data type upon its creation. </a:t>
            </a:r>
          </a:p>
          <a:p>
            <a:pPr marL="560070" lvl="1" indent="-285750">
              <a:buFont typeface="Arial" panose="020B0604020202020204" pitchFamily="34" charset="0"/>
              <a:buChar char="•"/>
            </a:pPr>
            <a:r>
              <a:rPr lang="en-US" sz="1200" dirty="0"/>
              <a:t>LabVIEW’s VI scripting feature helps with this burden. </a:t>
            </a:r>
          </a:p>
          <a:p>
            <a:pPr marL="285750" indent="-285750">
              <a:buFont typeface="Arial" panose="020B0604020202020204" pitchFamily="34" charset="0"/>
              <a:buChar char="•"/>
            </a:pPr>
            <a:r>
              <a:rPr lang="en-US" sz="1200" dirty="0"/>
              <a:t>Storing/retrieving multiple data items is not optimized when called from same property node, due to how property node items sequentially execute. Test developers must use multiple property nodes to gain parallel execution.</a:t>
            </a:r>
          </a:p>
          <a:p>
            <a:pPr marL="285750" indent="-285750">
              <a:buFont typeface="Arial" panose="020B0604020202020204" pitchFamily="34" charset="0"/>
              <a:buChar char="•"/>
            </a:pPr>
            <a:r>
              <a:rPr lang="en-US" sz="1200" dirty="0"/>
              <a:t>Because data is being stored in TSM context, there is some amount of overhead when calling into TSM to store and retrieve the data.</a:t>
            </a:r>
          </a:p>
          <a:p>
            <a:pPr marL="285750" indent="-285750">
              <a:buFont typeface="Arial" panose="020B0604020202020204" pitchFamily="34" charset="0"/>
              <a:buChar char="•"/>
            </a:pPr>
            <a:endParaRPr lang="en-US" sz="1200" dirty="0"/>
          </a:p>
        </p:txBody>
      </p:sp>
      <p:sp>
        <p:nvSpPr>
          <p:cNvPr id="3" name="Title 2">
            <a:extLst>
              <a:ext uri="{FF2B5EF4-FFF2-40B4-BE49-F238E27FC236}">
                <a16:creationId xmlns:a16="http://schemas.microsoft.com/office/drawing/2014/main" id="{363FA2DA-0DA7-1863-265B-3686837D1439}"/>
              </a:ext>
            </a:extLst>
          </p:cNvPr>
          <p:cNvSpPr>
            <a:spLocks noGrp="1"/>
          </p:cNvSpPr>
          <p:nvPr>
            <p:ph type="ctrTitle"/>
          </p:nvPr>
        </p:nvSpPr>
        <p:spPr/>
        <p:txBody>
          <a:bodyPr/>
          <a:lstStyle/>
          <a:p>
            <a:r>
              <a:rPr lang="en-US" dirty="0"/>
              <a:t>Pros &amp; Cons of the TSM Data Access Technique</a:t>
            </a:r>
          </a:p>
        </p:txBody>
      </p:sp>
      <p:sp>
        <p:nvSpPr>
          <p:cNvPr id="4" name="Text Placeholder 3">
            <a:extLst>
              <a:ext uri="{FF2B5EF4-FFF2-40B4-BE49-F238E27FC236}">
                <a16:creationId xmlns:a16="http://schemas.microsoft.com/office/drawing/2014/main" id="{18787358-EED4-E4CE-DEEB-215DFEDDA88E}"/>
              </a:ext>
            </a:extLst>
          </p:cNvPr>
          <p:cNvSpPr>
            <a:spLocks noGrp="1"/>
          </p:cNvSpPr>
          <p:nvPr>
            <p:ph type="body" sz="quarter" idx="18"/>
          </p:nvPr>
        </p:nvSpPr>
        <p:spPr/>
        <p:txBody>
          <a:bodyPr/>
          <a:lstStyle/>
          <a:p>
            <a:r>
              <a:rPr lang="en-US" dirty="0"/>
              <a:t>STS Global Test Data Management</a:t>
            </a:r>
          </a:p>
        </p:txBody>
      </p:sp>
    </p:spTree>
    <p:extLst>
      <p:ext uri="{BB962C8B-B14F-4D97-AF65-F5344CB8AC3E}">
        <p14:creationId xmlns:p14="http://schemas.microsoft.com/office/powerpoint/2010/main" val="3836391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BD7F50-5641-A6EA-5F2F-A25B909C0420}"/>
              </a:ext>
            </a:extLst>
          </p:cNvPr>
          <p:cNvSpPr>
            <a:spLocks noGrp="1"/>
          </p:cNvSpPr>
          <p:nvPr>
            <p:ph sz="quarter" idx="19"/>
          </p:nvPr>
        </p:nvSpPr>
        <p:spPr>
          <a:xfrm>
            <a:off x="244475" y="1291965"/>
            <a:ext cx="5495373" cy="3608648"/>
          </a:xfrm>
        </p:spPr>
        <p:txBody>
          <a:bodyPr numCol="1">
            <a:normAutofit/>
          </a:bodyPr>
          <a:lstStyle/>
          <a:p>
            <a:r>
              <a:rPr lang="en-US" sz="1200" dirty="0"/>
              <a:t>Template files available on GitHub: </a:t>
            </a:r>
          </a:p>
          <a:p>
            <a:r>
              <a:rPr lang="en-US" sz="1200" dirty="0">
                <a:hlinkClick r:id="rId2"/>
              </a:rPr>
              <a:t>https://github.com/Mattjet27/STSGlobalTestDataTemplate</a:t>
            </a:r>
            <a:r>
              <a:rPr lang="en-US" sz="1200" dirty="0"/>
              <a:t> </a:t>
            </a:r>
          </a:p>
          <a:p>
            <a:pPr>
              <a:spcBef>
                <a:spcPts val="800"/>
              </a:spcBef>
            </a:pPr>
            <a:r>
              <a:rPr lang="en-US" sz="1200" dirty="0"/>
              <a:t>Includes:</a:t>
            </a:r>
          </a:p>
          <a:p>
            <a:pPr marL="285750" indent="-285750">
              <a:buFont typeface="Arial" panose="020B0604020202020204" pitchFamily="34" charset="0"/>
              <a:buChar char="•"/>
            </a:pPr>
            <a:r>
              <a:rPr lang="en-US" sz="1200" dirty="0" err="1"/>
              <a:t>GlobalTestData</a:t>
            </a:r>
            <a:r>
              <a:rPr lang="en-US" sz="1200" dirty="0"/>
              <a:t> LabVIEW class</a:t>
            </a:r>
          </a:p>
          <a:p>
            <a:pPr marL="285750" indent="-285750">
              <a:buFont typeface="Arial" panose="020B0604020202020204" pitchFamily="34" charset="0"/>
              <a:buChar char="•"/>
            </a:pPr>
            <a:r>
              <a:rPr lang="en-US" sz="1200" dirty="0"/>
              <a:t>Property VI Templates - Global &amp; </a:t>
            </a:r>
            <a:r>
              <a:rPr lang="en-US" sz="1200" dirty="0" err="1"/>
              <a:t>PerSite</a:t>
            </a:r>
            <a:endParaRPr lang="en-US" sz="1200" dirty="0"/>
          </a:p>
          <a:p>
            <a:pPr marL="285750" indent="-285750">
              <a:buFont typeface="Arial" panose="020B0604020202020204" pitchFamily="34" charset="0"/>
              <a:buChar char="•"/>
            </a:pPr>
            <a:r>
              <a:rPr lang="en-US" sz="1200" dirty="0"/>
              <a:t>AddNewTSMPropery.vi - scripts new properties and adds them to the </a:t>
            </a:r>
            <a:r>
              <a:rPr lang="en-US" sz="1200" dirty="0" err="1"/>
              <a:t>GlobalTestData</a:t>
            </a:r>
            <a:r>
              <a:rPr lang="en-US" sz="1200" dirty="0"/>
              <a:t> class automatically based on the name and scope specified by front panel controls.</a:t>
            </a:r>
          </a:p>
          <a:p>
            <a:pPr>
              <a:spcBef>
                <a:spcPts val="800"/>
              </a:spcBef>
            </a:pPr>
            <a:r>
              <a:rPr lang="en-US" sz="1200" dirty="0"/>
              <a:t>Note: these templates files can but should not be modified.</a:t>
            </a:r>
          </a:p>
        </p:txBody>
      </p:sp>
      <p:sp>
        <p:nvSpPr>
          <p:cNvPr id="2" name="Title 1">
            <a:extLst>
              <a:ext uri="{FF2B5EF4-FFF2-40B4-BE49-F238E27FC236}">
                <a16:creationId xmlns:a16="http://schemas.microsoft.com/office/drawing/2014/main" id="{4CCAA7DE-F892-CF6D-8C68-01F681A2C511}"/>
              </a:ext>
            </a:extLst>
          </p:cNvPr>
          <p:cNvSpPr>
            <a:spLocks noGrp="1"/>
          </p:cNvSpPr>
          <p:nvPr>
            <p:ph type="ctrTitle"/>
          </p:nvPr>
        </p:nvSpPr>
        <p:spPr/>
        <p:txBody>
          <a:bodyPr/>
          <a:lstStyle/>
          <a:p>
            <a:r>
              <a:rPr lang="en-US" sz="2400" dirty="0"/>
              <a:t>Global Test Data Template Files</a:t>
            </a:r>
          </a:p>
        </p:txBody>
      </p:sp>
      <p:sp>
        <p:nvSpPr>
          <p:cNvPr id="20" name="Text Placeholder 19">
            <a:extLst>
              <a:ext uri="{FF2B5EF4-FFF2-40B4-BE49-F238E27FC236}">
                <a16:creationId xmlns:a16="http://schemas.microsoft.com/office/drawing/2014/main" id="{AE069716-5A6F-2AB3-D823-28C74F29DFCE}"/>
              </a:ext>
            </a:extLst>
          </p:cNvPr>
          <p:cNvSpPr>
            <a:spLocks noGrp="1"/>
          </p:cNvSpPr>
          <p:nvPr>
            <p:ph type="body" sz="quarter" idx="18"/>
          </p:nvPr>
        </p:nvSpPr>
        <p:spPr/>
        <p:txBody>
          <a:bodyPr/>
          <a:lstStyle/>
          <a:p>
            <a:r>
              <a:rPr lang="en-US" dirty="0"/>
              <a:t>STS Global Test Data Management</a:t>
            </a:r>
          </a:p>
        </p:txBody>
      </p:sp>
      <p:pic>
        <p:nvPicPr>
          <p:cNvPr id="9" name="Picture 8">
            <a:extLst>
              <a:ext uri="{FF2B5EF4-FFF2-40B4-BE49-F238E27FC236}">
                <a16:creationId xmlns:a16="http://schemas.microsoft.com/office/drawing/2014/main" id="{7B709282-C651-E57D-A0B1-974769C9A1A6}"/>
              </a:ext>
            </a:extLst>
          </p:cNvPr>
          <p:cNvPicPr>
            <a:picLocks noChangeAspect="1"/>
          </p:cNvPicPr>
          <p:nvPr/>
        </p:nvPicPr>
        <p:blipFill>
          <a:blip r:embed="rId3"/>
          <a:stretch>
            <a:fillRect/>
          </a:stretch>
        </p:blipFill>
        <p:spPr>
          <a:xfrm>
            <a:off x="5797113" y="1053548"/>
            <a:ext cx="3275844" cy="3971302"/>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9C01E7A-7B5C-F9F3-BC0E-F6C5D8919146}"/>
              </a:ext>
            </a:extLst>
          </p:cNvPr>
          <p:cNvPicPr>
            <a:picLocks noChangeAspect="1"/>
          </p:cNvPicPr>
          <p:nvPr/>
        </p:nvPicPr>
        <p:blipFill>
          <a:blip r:embed="rId4"/>
          <a:stretch>
            <a:fillRect/>
          </a:stretch>
        </p:blipFill>
        <p:spPr>
          <a:xfrm>
            <a:off x="1931651" y="3641907"/>
            <a:ext cx="1952972" cy="13829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5156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50A3C-46A6-EE71-160E-366C281402B5}"/>
              </a:ext>
            </a:extLst>
          </p:cNvPr>
          <p:cNvSpPr>
            <a:spLocks noGrp="1"/>
          </p:cNvSpPr>
          <p:nvPr>
            <p:ph type="ctrTitle"/>
          </p:nvPr>
        </p:nvSpPr>
        <p:spPr/>
        <p:txBody>
          <a:bodyPr/>
          <a:lstStyle/>
          <a:p>
            <a:r>
              <a:rPr lang="en-US" sz="2400" dirty="0"/>
              <a:t>Read/Write Template VI - Global</a:t>
            </a:r>
          </a:p>
        </p:txBody>
      </p:sp>
      <p:sp>
        <p:nvSpPr>
          <p:cNvPr id="21" name="Text Placeholder 20">
            <a:extLst>
              <a:ext uri="{FF2B5EF4-FFF2-40B4-BE49-F238E27FC236}">
                <a16:creationId xmlns:a16="http://schemas.microsoft.com/office/drawing/2014/main" id="{1C3CB93C-CC27-A591-16DC-D0C80C3BE1B6}"/>
              </a:ext>
            </a:extLst>
          </p:cNvPr>
          <p:cNvSpPr>
            <a:spLocks noGrp="1"/>
          </p:cNvSpPr>
          <p:nvPr>
            <p:ph type="body" sz="quarter" idx="18"/>
          </p:nvPr>
        </p:nvSpPr>
        <p:spPr/>
        <p:txBody>
          <a:bodyPr/>
          <a:lstStyle/>
          <a:p>
            <a:r>
              <a:rPr lang="en-US" dirty="0"/>
              <a:t>STS Global Test Data Management</a:t>
            </a:r>
          </a:p>
        </p:txBody>
      </p:sp>
      <p:pic>
        <p:nvPicPr>
          <p:cNvPr id="7" name="Picture 6">
            <a:extLst>
              <a:ext uri="{FF2B5EF4-FFF2-40B4-BE49-F238E27FC236}">
                <a16:creationId xmlns:a16="http://schemas.microsoft.com/office/drawing/2014/main" id="{D775A369-5C16-C654-C8E8-6B23B06B394B}"/>
              </a:ext>
            </a:extLst>
          </p:cNvPr>
          <p:cNvPicPr>
            <a:picLocks noChangeAspect="1"/>
          </p:cNvPicPr>
          <p:nvPr/>
        </p:nvPicPr>
        <p:blipFill>
          <a:blip r:embed="rId2"/>
          <a:stretch>
            <a:fillRect/>
          </a:stretch>
        </p:blipFill>
        <p:spPr>
          <a:xfrm>
            <a:off x="2346267" y="1220715"/>
            <a:ext cx="3554718" cy="1903000"/>
          </a:xfrm>
          <a:prstGeom prst="rect">
            <a:avLst/>
          </a:prstGeom>
        </p:spPr>
      </p:pic>
      <p:pic>
        <p:nvPicPr>
          <p:cNvPr id="11" name="Picture 10">
            <a:extLst>
              <a:ext uri="{FF2B5EF4-FFF2-40B4-BE49-F238E27FC236}">
                <a16:creationId xmlns:a16="http://schemas.microsoft.com/office/drawing/2014/main" id="{D6CEAB85-9330-A801-CD8F-63BC2C09A2DD}"/>
              </a:ext>
            </a:extLst>
          </p:cNvPr>
          <p:cNvPicPr>
            <a:picLocks noChangeAspect="1"/>
          </p:cNvPicPr>
          <p:nvPr/>
        </p:nvPicPr>
        <p:blipFill>
          <a:blip r:embed="rId3"/>
          <a:stretch>
            <a:fillRect/>
          </a:stretch>
        </p:blipFill>
        <p:spPr>
          <a:xfrm>
            <a:off x="2346267" y="3181626"/>
            <a:ext cx="5235472" cy="1903001"/>
          </a:xfrm>
          <a:prstGeom prst="rect">
            <a:avLst/>
          </a:prstGeom>
        </p:spPr>
      </p:pic>
      <p:pic>
        <p:nvPicPr>
          <p:cNvPr id="18" name="Picture 17">
            <a:extLst>
              <a:ext uri="{FF2B5EF4-FFF2-40B4-BE49-F238E27FC236}">
                <a16:creationId xmlns:a16="http://schemas.microsoft.com/office/drawing/2014/main" id="{148189F8-0DDC-6109-EBE1-71A6BEA93A41}"/>
              </a:ext>
            </a:extLst>
          </p:cNvPr>
          <p:cNvPicPr>
            <a:picLocks noChangeAspect="1"/>
          </p:cNvPicPr>
          <p:nvPr/>
        </p:nvPicPr>
        <p:blipFill>
          <a:blip r:embed="rId4"/>
          <a:stretch>
            <a:fillRect/>
          </a:stretch>
        </p:blipFill>
        <p:spPr>
          <a:xfrm>
            <a:off x="253998" y="1220715"/>
            <a:ext cx="1893737" cy="1903002"/>
          </a:xfrm>
          <a:prstGeom prst="rect">
            <a:avLst/>
          </a:prstGeom>
        </p:spPr>
      </p:pic>
      <p:pic>
        <p:nvPicPr>
          <p:cNvPr id="20" name="Picture 19">
            <a:extLst>
              <a:ext uri="{FF2B5EF4-FFF2-40B4-BE49-F238E27FC236}">
                <a16:creationId xmlns:a16="http://schemas.microsoft.com/office/drawing/2014/main" id="{A6EFF92F-F3D1-FC20-A940-F170955DDD4E}"/>
              </a:ext>
            </a:extLst>
          </p:cNvPr>
          <p:cNvPicPr>
            <a:picLocks noChangeAspect="1"/>
          </p:cNvPicPr>
          <p:nvPr/>
        </p:nvPicPr>
        <p:blipFill>
          <a:blip r:embed="rId5"/>
          <a:stretch>
            <a:fillRect/>
          </a:stretch>
        </p:blipFill>
        <p:spPr>
          <a:xfrm>
            <a:off x="253997" y="3181625"/>
            <a:ext cx="1893737" cy="1903002"/>
          </a:xfrm>
          <a:prstGeom prst="rect">
            <a:avLst/>
          </a:prstGeom>
        </p:spPr>
      </p:pic>
    </p:spTree>
    <p:extLst>
      <p:ext uri="{BB962C8B-B14F-4D97-AF65-F5344CB8AC3E}">
        <p14:creationId xmlns:p14="http://schemas.microsoft.com/office/powerpoint/2010/main" val="3153223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EE9CEF9-AEA9-1FA1-B663-20A3661A3C1B}"/>
              </a:ext>
            </a:extLst>
          </p:cNvPr>
          <p:cNvPicPr>
            <a:picLocks noChangeAspect="1"/>
          </p:cNvPicPr>
          <p:nvPr/>
        </p:nvPicPr>
        <p:blipFill>
          <a:blip r:embed="rId2"/>
          <a:stretch>
            <a:fillRect/>
          </a:stretch>
        </p:blipFill>
        <p:spPr>
          <a:xfrm>
            <a:off x="2346266" y="3154628"/>
            <a:ext cx="5291955" cy="1924347"/>
          </a:xfrm>
          <a:prstGeom prst="rect">
            <a:avLst/>
          </a:prstGeom>
        </p:spPr>
      </p:pic>
      <p:sp>
        <p:nvSpPr>
          <p:cNvPr id="16" name="Content Placeholder 15">
            <a:extLst>
              <a:ext uri="{FF2B5EF4-FFF2-40B4-BE49-F238E27FC236}">
                <a16:creationId xmlns:a16="http://schemas.microsoft.com/office/drawing/2014/main" id="{BC594161-9444-5E4E-782C-33E0CBD7350E}"/>
              </a:ext>
            </a:extLst>
          </p:cNvPr>
          <p:cNvSpPr>
            <a:spLocks noGrp="1"/>
          </p:cNvSpPr>
          <p:nvPr>
            <p:ph sz="quarter" idx="19"/>
          </p:nvPr>
        </p:nvSpPr>
        <p:spPr/>
        <p:txBody>
          <a:bodyPr/>
          <a:lstStyle/>
          <a:p>
            <a:endParaRPr lang="en-US"/>
          </a:p>
        </p:txBody>
      </p:sp>
      <p:sp>
        <p:nvSpPr>
          <p:cNvPr id="2" name="Title 1">
            <a:extLst>
              <a:ext uri="{FF2B5EF4-FFF2-40B4-BE49-F238E27FC236}">
                <a16:creationId xmlns:a16="http://schemas.microsoft.com/office/drawing/2014/main" id="{E3950A3C-46A6-EE71-160E-366C281402B5}"/>
              </a:ext>
            </a:extLst>
          </p:cNvPr>
          <p:cNvSpPr>
            <a:spLocks noGrp="1"/>
          </p:cNvSpPr>
          <p:nvPr>
            <p:ph type="ctrTitle"/>
          </p:nvPr>
        </p:nvSpPr>
        <p:spPr/>
        <p:txBody>
          <a:bodyPr/>
          <a:lstStyle/>
          <a:p>
            <a:r>
              <a:rPr lang="en-US" sz="2400" dirty="0"/>
              <a:t>Read/Write Template VI - </a:t>
            </a:r>
            <a:r>
              <a:rPr lang="en-US" sz="2400" dirty="0" err="1"/>
              <a:t>PerSite</a:t>
            </a:r>
            <a:endParaRPr lang="en-US" sz="2400" dirty="0"/>
          </a:p>
        </p:txBody>
      </p:sp>
      <p:sp>
        <p:nvSpPr>
          <p:cNvPr id="15" name="Text Placeholder 14">
            <a:extLst>
              <a:ext uri="{FF2B5EF4-FFF2-40B4-BE49-F238E27FC236}">
                <a16:creationId xmlns:a16="http://schemas.microsoft.com/office/drawing/2014/main" id="{7B590C5B-E7BC-E2A8-5442-4287D95DD7FA}"/>
              </a:ext>
            </a:extLst>
          </p:cNvPr>
          <p:cNvSpPr>
            <a:spLocks noGrp="1"/>
          </p:cNvSpPr>
          <p:nvPr>
            <p:ph type="body" sz="quarter" idx="18"/>
          </p:nvPr>
        </p:nvSpPr>
        <p:spPr/>
        <p:txBody>
          <a:bodyPr/>
          <a:lstStyle/>
          <a:p>
            <a:r>
              <a:rPr lang="en-US" dirty="0"/>
              <a:t>STS Global Test Data Management</a:t>
            </a:r>
          </a:p>
        </p:txBody>
      </p:sp>
      <p:pic>
        <p:nvPicPr>
          <p:cNvPr id="4" name="Picture 3">
            <a:extLst>
              <a:ext uri="{FF2B5EF4-FFF2-40B4-BE49-F238E27FC236}">
                <a16:creationId xmlns:a16="http://schemas.microsoft.com/office/drawing/2014/main" id="{011EDDFF-5580-75A1-A51F-40333100A0B3}"/>
              </a:ext>
            </a:extLst>
          </p:cNvPr>
          <p:cNvPicPr>
            <a:picLocks noChangeAspect="1"/>
          </p:cNvPicPr>
          <p:nvPr/>
        </p:nvPicPr>
        <p:blipFill>
          <a:blip r:embed="rId3"/>
          <a:stretch>
            <a:fillRect/>
          </a:stretch>
        </p:blipFill>
        <p:spPr>
          <a:xfrm>
            <a:off x="244474" y="3154628"/>
            <a:ext cx="1893735" cy="1903000"/>
          </a:xfrm>
          <a:prstGeom prst="rect">
            <a:avLst/>
          </a:prstGeom>
        </p:spPr>
      </p:pic>
      <p:pic>
        <p:nvPicPr>
          <p:cNvPr id="9" name="Picture 8">
            <a:extLst>
              <a:ext uri="{FF2B5EF4-FFF2-40B4-BE49-F238E27FC236}">
                <a16:creationId xmlns:a16="http://schemas.microsoft.com/office/drawing/2014/main" id="{F1898E0A-2578-C905-0173-295D86A7347E}"/>
              </a:ext>
            </a:extLst>
          </p:cNvPr>
          <p:cNvPicPr>
            <a:picLocks noChangeAspect="1"/>
          </p:cNvPicPr>
          <p:nvPr/>
        </p:nvPicPr>
        <p:blipFill>
          <a:blip r:embed="rId4"/>
          <a:stretch>
            <a:fillRect/>
          </a:stretch>
        </p:blipFill>
        <p:spPr>
          <a:xfrm>
            <a:off x="244473" y="1220715"/>
            <a:ext cx="1893735" cy="1903000"/>
          </a:xfrm>
          <a:prstGeom prst="rect">
            <a:avLst/>
          </a:prstGeom>
        </p:spPr>
      </p:pic>
      <p:pic>
        <p:nvPicPr>
          <p:cNvPr id="14" name="Picture 13">
            <a:extLst>
              <a:ext uri="{FF2B5EF4-FFF2-40B4-BE49-F238E27FC236}">
                <a16:creationId xmlns:a16="http://schemas.microsoft.com/office/drawing/2014/main" id="{B4FEE388-0205-EA3A-4ECE-D35F5516348E}"/>
              </a:ext>
            </a:extLst>
          </p:cNvPr>
          <p:cNvPicPr>
            <a:picLocks noChangeAspect="1"/>
          </p:cNvPicPr>
          <p:nvPr/>
        </p:nvPicPr>
        <p:blipFill>
          <a:blip r:embed="rId5"/>
          <a:stretch>
            <a:fillRect/>
          </a:stretch>
        </p:blipFill>
        <p:spPr>
          <a:xfrm>
            <a:off x="2346265" y="1220716"/>
            <a:ext cx="3403522" cy="1904212"/>
          </a:xfrm>
          <a:prstGeom prst="rect">
            <a:avLst/>
          </a:prstGeom>
        </p:spPr>
      </p:pic>
    </p:spTree>
    <p:extLst>
      <p:ext uri="{BB962C8B-B14F-4D97-AF65-F5344CB8AC3E}">
        <p14:creationId xmlns:p14="http://schemas.microsoft.com/office/powerpoint/2010/main" val="598214314"/>
      </p:ext>
    </p:extLst>
  </p:cSld>
  <p:clrMapOvr>
    <a:masterClrMapping/>
  </p:clrMapOvr>
</p:sld>
</file>

<file path=ppt/theme/theme1.xml><?xml version="1.0" encoding="utf-8"?>
<a:theme xmlns:a="http://schemas.openxmlformats.org/drawingml/2006/main" name="2020 NI Corporate Template">
  <a:themeElements>
    <a:clrScheme name="2020 Corporate Colors">
      <a:dk1>
        <a:srgbClr val="044123"/>
      </a:dk1>
      <a:lt1>
        <a:srgbClr val="FFFFFF"/>
      </a:lt1>
      <a:dk2>
        <a:srgbClr val="00B777"/>
      </a:dk2>
      <a:lt2>
        <a:srgbClr val="CCDBC8"/>
      </a:lt2>
      <a:accent1>
        <a:srgbClr val="32EB95"/>
      </a:accent1>
      <a:accent2>
        <a:srgbClr val="3BB3E6"/>
      </a:accent2>
      <a:accent3>
        <a:srgbClr val="FFC50A"/>
      </a:accent3>
      <a:accent4>
        <a:srgbClr val="EF453E"/>
      </a:accent4>
      <a:accent5>
        <a:srgbClr val="8E78B7"/>
      </a:accent5>
      <a:accent6>
        <a:srgbClr val="00ACA6"/>
      </a:accent6>
      <a:hlink>
        <a:srgbClr val="044123"/>
      </a:hlink>
      <a:folHlink>
        <a:srgbClr val="044123"/>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12700">
          <a:noFill/>
        </a:ln>
        <a:effectLst/>
      </a:spPr>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algn="ctr">
          <a:defRPr sz="1600" dirty="0" err="1">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arrow"/>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noAutofit/>
      </a:bodyPr>
      <a:lstStyle>
        <a:defPPr algn="l">
          <a:defRPr sz="1100" dirty="0" err="1" smtClean="0">
            <a:solidFill>
              <a:schemeClr val="tx1"/>
            </a:solidFill>
            <a:latin typeface="+mn-lt"/>
            <a:cs typeface="Consolas" panose="020B0609020204030204" pitchFamily="49" charset="0"/>
          </a:defRPr>
        </a:defPPr>
      </a:lstStyle>
    </a:txDef>
  </a:objectDefaults>
  <a:extraClrSchemeLst/>
  <a:extLst>
    <a:ext uri="{05A4C25C-085E-4340-85A3-A5531E510DB2}">
      <thm15:themeFamily xmlns:thm15="http://schemas.microsoft.com/office/thememl/2012/main" name="2020 NI Corporate Template" id="{732022A3-84B9-424A-87DD-A7409404CECC}" vid="{84A096C3-C302-4A1F-98B0-BE070A1FD5B4}"/>
    </a:ext>
  </a:extLst>
</a:theme>
</file>

<file path=ppt/theme/theme2.xml><?xml version="1.0" encoding="utf-8"?>
<a:theme xmlns:a="http://schemas.openxmlformats.org/drawingml/2006/main" name="2020 NI Confidential Corporate Template">
  <a:themeElements>
    <a:clrScheme name="2020 Corporate Colors">
      <a:dk1>
        <a:srgbClr val="044123"/>
      </a:dk1>
      <a:lt1>
        <a:srgbClr val="FFFFFF"/>
      </a:lt1>
      <a:dk2>
        <a:srgbClr val="00B777"/>
      </a:dk2>
      <a:lt2>
        <a:srgbClr val="CCDBC8"/>
      </a:lt2>
      <a:accent1>
        <a:srgbClr val="32EB95"/>
      </a:accent1>
      <a:accent2>
        <a:srgbClr val="3BB3E6"/>
      </a:accent2>
      <a:accent3>
        <a:srgbClr val="FFC50A"/>
      </a:accent3>
      <a:accent4>
        <a:srgbClr val="EF453E"/>
      </a:accent4>
      <a:accent5>
        <a:srgbClr val="8E78B7"/>
      </a:accent5>
      <a:accent6>
        <a:srgbClr val="00ACA6"/>
      </a:accent6>
      <a:hlink>
        <a:srgbClr val="044123"/>
      </a:hlink>
      <a:folHlink>
        <a:srgbClr val="044123"/>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12700">
          <a:noFill/>
        </a:ln>
        <a:effectLst/>
      </a:spPr>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algn="ctr">
          <a:defRPr sz="1600" dirty="0" err="1">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arrow"/>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noAutofit/>
      </a:bodyPr>
      <a:lstStyle>
        <a:defPPr algn="l">
          <a:defRPr sz="1100" dirty="0" err="1" smtClean="0">
            <a:solidFill>
              <a:schemeClr val="tx1"/>
            </a:solidFill>
            <a:latin typeface="+mn-lt"/>
            <a:cs typeface="Consolas" panose="020B0609020204030204" pitchFamily="49" charset="0"/>
          </a:defRPr>
        </a:defPPr>
      </a:lstStyle>
    </a:txDef>
  </a:objectDefaults>
  <a:extraClrSchemeLst/>
  <a:extLst>
    <a:ext uri="{05A4C25C-085E-4340-85A3-A5531E510DB2}">
      <thm15:themeFamily xmlns:thm15="http://schemas.microsoft.com/office/thememl/2012/main" name="Presentation3" id="{49334C8D-DCB2-3A41-90BB-9A347D58118F}" vid="{81C65649-7960-A64B-A752-1829842D439C}"/>
    </a:ext>
  </a:extLst>
</a:theme>
</file>

<file path=ppt/theme/theme3.xml><?xml version="1.0" encoding="utf-8"?>
<a:theme xmlns:a="http://schemas.openxmlformats.org/drawingml/2006/main" name="2020 NI Customer Confidential Corporate Template">
  <a:themeElements>
    <a:clrScheme name="2020 Corporate Colors">
      <a:dk1>
        <a:srgbClr val="044123"/>
      </a:dk1>
      <a:lt1>
        <a:srgbClr val="FFFFFF"/>
      </a:lt1>
      <a:dk2>
        <a:srgbClr val="00B777"/>
      </a:dk2>
      <a:lt2>
        <a:srgbClr val="CCDBC8"/>
      </a:lt2>
      <a:accent1>
        <a:srgbClr val="32EB95"/>
      </a:accent1>
      <a:accent2>
        <a:srgbClr val="3BB3E6"/>
      </a:accent2>
      <a:accent3>
        <a:srgbClr val="FFC50A"/>
      </a:accent3>
      <a:accent4>
        <a:srgbClr val="EF453E"/>
      </a:accent4>
      <a:accent5>
        <a:srgbClr val="8E78B7"/>
      </a:accent5>
      <a:accent6>
        <a:srgbClr val="00ACA6"/>
      </a:accent6>
      <a:hlink>
        <a:srgbClr val="044123"/>
      </a:hlink>
      <a:folHlink>
        <a:srgbClr val="044123"/>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12700">
          <a:noFill/>
        </a:ln>
        <a:effectLst/>
      </a:spPr>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algn="ctr">
          <a:defRPr sz="1600" dirty="0" err="1">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arrow"/>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noAutofit/>
      </a:bodyPr>
      <a:lstStyle>
        <a:defPPr algn="l">
          <a:defRPr sz="1100" dirty="0" err="1" smtClean="0">
            <a:solidFill>
              <a:schemeClr val="tx1"/>
            </a:solidFill>
            <a:latin typeface="+mn-lt"/>
            <a:cs typeface="Consolas" panose="020B0609020204030204" pitchFamily="49" charset="0"/>
          </a:defRPr>
        </a:defPPr>
      </a:lstStyle>
    </a:txDef>
  </a:objectDefaults>
  <a:extraClrSchemeLst/>
  <a:extLst>
    <a:ext uri="{05A4C25C-085E-4340-85A3-A5531E510DB2}">
      <thm15:themeFamily xmlns:thm15="http://schemas.microsoft.com/office/thememl/2012/main" name="Presentation3" id="{49334C8D-DCB2-3A41-90BB-9A347D58118F}" vid="{105399FF-6046-3E43-A3E5-8D4CF6E3E85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2097</TotalTime>
  <Words>4579</Words>
  <Application>Microsoft Office PowerPoint</Application>
  <PresentationFormat>On-screen Show (16:9)</PresentationFormat>
  <Paragraphs>231</Paragraphs>
  <Slides>17</Slides>
  <Notes>9</Notes>
  <HiddenSlides>3</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17</vt:i4>
      </vt:variant>
    </vt:vector>
  </HeadingPairs>
  <TitlesOfParts>
    <vt:vector size="26" baseType="lpstr">
      <vt:lpstr>Arial</vt:lpstr>
      <vt:lpstr>Calibri</vt:lpstr>
      <vt:lpstr>Consolas</vt:lpstr>
      <vt:lpstr>Helvetica Neue Light</vt:lpstr>
      <vt:lpstr>Times New Roman</vt:lpstr>
      <vt:lpstr>Wingdings</vt:lpstr>
      <vt:lpstr>2020 NI Corporate Template</vt:lpstr>
      <vt:lpstr>2020 NI Confidential Corporate Template</vt:lpstr>
      <vt:lpstr>2020 NI Customer Confidential Corporate Template</vt:lpstr>
      <vt:lpstr>STS Global Test Data Management</vt:lpstr>
      <vt:lpstr>Glossary &amp; Resources</vt:lpstr>
      <vt:lpstr>Overview</vt:lpstr>
      <vt:lpstr>Problem Statement</vt:lpstr>
      <vt:lpstr>Overview of the TSM Data Access Concept</vt:lpstr>
      <vt:lpstr>Pros &amp; Cons of the TSM Data Access Technique</vt:lpstr>
      <vt:lpstr>Global Test Data Template Files</vt:lpstr>
      <vt:lpstr>Read/Write Template VI - Global</vt:lpstr>
      <vt:lpstr>Read/Write Template VI - PerSite</vt:lpstr>
      <vt:lpstr>Workflow – Adding Global Test Data to Existing Project </vt:lpstr>
      <vt:lpstr>Workflow – Creating A New Property (Scripted Method)</vt:lpstr>
      <vt:lpstr>Workflow – Creating A New Property (Manual Method)</vt:lpstr>
      <vt:lpstr>Workflow – Using Global Test Data Properties in Code Modules</vt:lpstr>
      <vt:lpstr>Example – Sharing Global Test Data Between Code Modules</vt:lpstr>
      <vt:lpstr>Example – Sharing Global Test Data Between Code Modules</vt:lpstr>
      <vt:lpstr>Workflow – Initializing Global Test Data in ProcessSetup</vt:lpstr>
      <vt:lpstr>Taking this concept to the next level!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TSM Data Access Technique</dc:title>
  <dc:creator>Matthew Roberts</dc:creator>
  <cp:lastModifiedBy>Matthew Roberts</cp:lastModifiedBy>
  <cp:revision>2</cp:revision>
  <dcterms:created xsi:type="dcterms:W3CDTF">2022-04-15T08:34:14Z</dcterms:created>
  <dcterms:modified xsi:type="dcterms:W3CDTF">2022-05-27T14:02:13Z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6122db4-a595-414e-9ece-6adfb473e1a0_Enabled">
    <vt:lpwstr>true</vt:lpwstr>
  </property>
  <property fmtid="{D5CDD505-2E9C-101B-9397-08002B2CF9AE}" pid="3" name="MSIP_Label_76122db4-a595-414e-9ece-6adfb473e1a0_SetDate">
    <vt:lpwstr>2022-04-15T08:34:14Z</vt:lpwstr>
  </property>
  <property fmtid="{D5CDD505-2E9C-101B-9397-08002B2CF9AE}" pid="4" name="MSIP_Label_76122db4-a595-414e-9ece-6adfb473e1a0_Method">
    <vt:lpwstr>Standard</vt:lpwstr>
  </property>
  <property fmtid="{D5CDD505-2E9C-101B-9397-08002B2CF9AE}" pid="5" name="MSIP_Label_76122db4-a595-414e-9ece-6adfb473e1a0_Name">
    <vt:lpwstr>Internal</vt:lpwstr>
  </property>
  <property fmtid="{D5CDD505-2E9C-101B-9397-08002B2CF9AE}" pid="6" name="MSIP_Label_76122db4-a595-414e-9ece-6adfb473e1a0_SiteId">
    <vt:lpwstr>87ba1f9a-44cd-43a6-b008-6fdb45a5204e</vt:lpwstr>
  </property>
  <property fmtid="{D5CDD505-2E9C-101B-9397-08002B2CF9AE}" pid="7" name="MSIP_Label_76122db4-a595-414e-9ece-6adfb473e1a0_ActionId">
    <vt:lpwstr>9285c4e7-a71a-434d-921e-b61e4fb1bdd6</vt:lpwstr>
  </property>
  <property fmtid="{D5CDD505-2E9C-101B-9397-08002B2CF9AE}" pid="8" name="MSIP_Label_76122db4-a595-414e-9ece-6adfb473e1a0_ContentBits">
    <vt:lpwstr>2</vt:lpwstr>
  </property>
  <property fmtid="{D5CDD505-2E9C-101B-9397-08002B2CF9AE}" pid="9" name="ClassificationContentMarkingFooterLocations">
    <vt:lpwstr>2020 NI Corporate Template:3\2020 NI Confidential Corporate Template:3\2020 NI Customer Confidential Corporate Template:3</vt:lpwstr>
  </property>
  <property fmtid="{D5CDD505-2E9C-101B-9397-08002B2CF9AE}" pid="10" name="ClassificationContentMarkingFooterText">
    <vt:lpwstr>INTERNAL - NI CONFIDENTIAL</vt:lpwstr>
  </property>
</Properties>
</file>